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2" r:id="rId1"/>
  </p:sldMasterIdLst>
  <p:notesMasterIdLst>
    <p:notesMasterId r:id="rId19"/>
  </p:notesMasterIdLst>
  <p:handoutMasterIdLst>
    <p:handoutMasterId r:id="rId20"/>
  </p:handoutMasterIdLst>
  <p:sldIdLst>
    <p:sldId id="266" r:id="rId2"/>
    <p:sldId id="294" r:id="rId3"/>
    <p:sldId id="287" r:id="rId4"/>
    <p:sldId id="267" r:id="rId5"/>
    <p:sldId id="297" r:id="rId6"/>
    <p:sldId id="299" r:id="rId7"/>
    <p:sldId id="301" r:id="rId8"/>
    <p:sldId id="300" r:id="rId9"/>
    <p:sldId id="302" r:id="rId10"/>
    <p:sldId id="285" r:id="rId11"/>
    <p:sldId id="304" r:id="rId12"/>
    <p:sldId id="305" r:id="rId13"/>
    <p:sldId id="306" r:id="rId14"/>
    <p:sldId id="307" r:id="rId15"/>
    <p:sldId id="277" r:id="rId16"/>
    <p:sldId id="296" r:id="rId17"/>
    <p:sldId id="293" r:id="rId18"/>
  </p:sldIdLst>
  <p:sldSz cx="9144000" cy="6858000" type="screen4x3"/>
  <p:notesSz cx="6954838" cy="9309100"/>
  <p:custDataLst>
    <p:tags r:id="rId2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8AA"/>
    <a:srgbClr val="0434B1"/>
    <a:srgbClr val="9A915C"/>
    <a:srgbClr val="C4BD9C"/>
    <a:srgbClr val="D7D3BB"/>
    <a:srgbClr val="E6C500"/>
    <a:srgbClr val="F6E067"/>
    <a:srgbClr val="F9EB99"/>
    <a:srgbClr val="66666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69" autoAdjust="0"/>
    <p:restoredTop sz="86482" autoAdjust="0"/>
  </p:normalViewPr>
  <p:slideViewPr>
    <p:cSldViewPr snapToObjects="1" showGuides="1">
      <p:cViewPr varScale="1">
        <p:scale>
          <a:sx n="157" d="100"/>
          <a:sy n="157" d="100"/>
        </p:scale>
        <p:origin x="176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3954" y="108"/>
      </p:cViewPr>
      <p:guideLst>
        <p:guide orient="horz" pos="2932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B05DB-16A0-FB4B-821A-53DDA060B39B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EBB7D1-76E4-B54F-829C-E2FCD63B6C0C}">
      <dgm:prSet phldrT="[文本]"/>
      <dgm:spPr/>
      <dgm:t>
        <a:bodyPr/>
        <a:lstStyle/>
        <a:p>
          <a:r>
            <a:rPr lang="en-US" altLang="zh-CN" dirty="0"/>
            <a:t>Inputs(images</a:t>
          </a:r>
          <a:r>
            <a:rPr lang="zh-CN" altLang="en-US" dirty="0"/>
            <a:t> </a:t>
          </a:r>
          <a:r>
            <a:rPr lang="en-US" altLang="zh-CN" dirty="0"/>
            <a:t>or</a:t>
          </a:r>
          <a:r>
            <a:rPr lang="zh-CN" altLang="en-US" dirty="0"/>
            <a:t> </a:t>
          </a:r>
          <a:r>
            <a:rPr lang="en-US" altLang="zh-CN" dirty="0"/>
            <a:t>video)</a:t>
          </a:r>
          <a:endParaRPr lang="zh-CN" altLang="en-US" dirty="0"/>
        </a:p>
      </dgm:t>
    </dgm:pt>
    <dgm:pt modelId="{D0230275-7FDF-CF48-B555-9CDF1C8A397C}" type="parTrans" cxnId="{9FDD1AA1-CE45-C945-8F2D-ED2FC7CB27E1}">
      <dgm:prSet/>
      <dgm:spPr/>
      <dgm:t>
        <a:bodyPr/>
        <a:lstStyle/>
        <a:p>
          <a:endParaRPr lang="zh-CN" altLang="en-US"/>
        </a:p>
      </dgm:t>
    </dgm:pt>
    <dgm:pt modelId="{27687409-4F03-AD48-ABE8-3B769030DF1F}" type="sibTrans" cxnId="{9FDD1AA1-CE45-C945-8F2D-ED2FC7CB27E1}">
      <dgm:prSet/>
      <dgm:spPr/>
      <dgm:t>
        <a:bodyPr/>
        <a:lstStyle/>
        <a:p>
          <a:endParaRPr lang="zh-CN" altLang="en-US"/>
        </a:p>
      </dgm:t>
    </dgm:pt>
    <dgm:pt modelId="{BD5BF299-AAE0-DB45-A572-E9635BB7BED0}">
      <dgm:prSet phldrT="[文本]"/>
      <dgm:spPr/>
      <dgm:t>
        <a:bodyPr/>
        <a:lstStyle/>
        <a:p>
          <a:r>
            <a:rPr lang="en-US" altLang="zh-CN" dirty="0"/>
            <a:t>Objections</a:t>
          </a:r>
          <a:endParaRPr lang="zh-CN" altLang="en-US" dirty="0"/>
        </a:p>
      </dgm:t>
    </dgm:pt>
    <dgm:pt modelId="{409D09C0-5949-5949-98DA-BC592E08E001}" type="parTrans" cxnId="{BE5DF194-F875-E645-8D8B-6AACDD96F638}">
      <dgm:prSet/>
      <dgm:spPr/>
      <dgm:t>
        <a:bodyPr/>
        <a:lstStyle/>
        <a:p>
          <a:endParaRPr lang="zh-CN" altLang="en-US"/>
        </a:p>
      </dgm:t>
    </dgm:pt>
    <dgm:pt modelId="{8732F54F-1DCF-6944-B0CA-07FFB315D2EC}" type="sibTrans" cxnId="{BE5DF194-F875-E645-8D8B-6AACDD96F638}">
      <dgm:prSet/>
      <dgm:spPr/>
      <dgm:t>
        <a:bodyPr/>
        <a:lstStyle/>
        <a:p>
          <a:endParaRPr lang="zh-CN" altLang="en-US"/>
        </a:p>
      </dgm:t>
    </dgm:pt>
    <dgm:pt modelId="{AADAC776-7BED-844D-9B0D-D0440C9FCDAF}">
      <dgm:prSet phldrT="[文本]"/>
      <dgm:spPr/>
      <dgm:t>
        <a:bodyPr/>
        <a:lstStyle/>
        <a:p>
          <a:r>
            <a:rPr lang="en-US" altLang="zh-CN" dirty="0"/>
            <a:t>Pick</a:t>
          </a:r>
          <a:r>
            <a:rPr lang="zh-CN" altLang="en-US" dirty="0"/>
            <a:t> </a:t>
          </a:r>
          <a:r>
            <a:rPr lang="en-US" altLang="zh-CN" dirty="0"/>
            <a:t>cars</a:t>
          </a:r>
          <a:r>
            <a:rPr lang="zh-CN" altLang="en-US" dirty="0"/>
            <a:t> </a:t>
          </a:r>
        </a:p>
      </dgm:t>
    </dgm:pt>
    <dgm:pt modelId="{7AE98255-B907-E545-845F-B7B80EE797BC}" type="parTrans" cxnId="{D8D649A8-61A3-624A-9715-2E9959A1A86E}">
      <dgm:prSet/>
      <dgm:spPr/>
      <dgm:t>
        <a:bodyPr/>
        <a:lstStyle/>
        <a:p>
          <a:endParaRPr lang="zh-CN" altLang="en-US"/>
        </a:p>
      </dgm:t>
    </dgm:pt>
    <dgm:pt modelId="{7A6CE8DC-9C51-1046-AB15-86DCB2B3A745}" type="sibTrans" cxnId="{D8D649A8-61A3-624A-9715-2E9959A1A86E}">
      <dgm:prSet/>
      <dgm:spPr/>
      <dgm:t>
        <a:bodyPr/>
        <a:lstStyle/>
        <a:p>
          <a:endParaRPr lang="zh-CN" altLang="en-US"/>
        </a:p>
      </dgm:t>
    </dgm:pt>
    <dgm:pt modelId="{508F6E93-D103-F94D-94C5-1D6CCEA00583}">
      <dgm:prSet phldrT="[文本]"/>
      <dgm:spPr/>
      <dgm:t>
        <a:bodyPr/>
        <a:lstStyle/>
        <a:p>
          <a:r>
            <a:rPr lang="en-US" altLang="zh-CN" dirty="0"/>
            <a:t>Confidence</a:t>
          </a:r>
          <a:r>
            <a:rPr lang="zh-CN" altLang="en-US" dirty="0"/>
            <a:t> </a:t>
          </a:r>
          <a:r>
            <a:rPr lang="en-US" altLang="zh-CN" dirty="0"/>
            <a:t>score</a:t>
          </a:r>
          <a:endParaRPr lang="zh-CN" altLang="en-US" dirty="0"/>
        </a:p>
      </dgm:t>
    </dgm:pt>
    <dgm:pt modelId="{03BFB05B-C768-B540-BF7C-3D2F13C6E778}" type="parTrans" cxnId="{E8BF501B-8463-3C4A-9A33-7E5A6D72ED6D}">
      <dgm:prSet/>
      <dgm:spPr/>
      <dgm:t>
        <a:bodyPr/>
        <a:lstStyle/>
        <a:p>
          <a:endParaRPr lang="zh-CN" altLang="en-US"/>
        </a:p>
      </dgm:t>
    </dgm:pt>
    <dgm:pt modelId="{F0ED00D2-2FB7-BB45-A54A-86F5F7B1441F}" type="sibTrans" cxnId="{E8BF501B-8463-3C4A-9A33-7E5A6D72ED6D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50E8A73-78E4-0143-A79E-3DC8916A5060}">
          <dgm:prSet phldrT="[文本]"/>
          <dgm:spPr/>
          <dgm:t>
            <a:bodyPr/>
            <a:lstStyle/>
            <a:p>
              <a:r>
                <a:rPr lang="en-US" altLang="zh-CN" dirty="0"/>
                <a:t>threshold</a:t>
              </a:r>
              <a14:m>
                <m:oMath xmlns:m="http://schemas.openxmlformats.org/officeDocument/2006/math">
                  <m:r>
                    <a:rPr lang="mr-IN" altLang="zh-CN" i="1" smtClean="0">
                      <a:latin typeface="Cambria Math" charset="0"/>
                      <a:ea typeface="Cambria Math" charset="0"/>
                      <a:cs typeface="Cambria Math" charset="0"/>
                    </a:rPr>
                    <m:t>&gt;</m:t>
                  </m:r>
                </m:oMath>
              </a14:m>
              <a:r>
                <a:rPr lang="en-US" altLang="zh-CN" dirty="0"/>
                <a:t>0.3</a:t>
              </a:r>
              <a:endParaRPr lang="zh-CN" altLang="en-US" dirty="0"/>
            </a:p>
          </dgm:t>
        </dgm:pt>
      </mc:Choice>
      <mc:Fallback xmlns="">
        <dgm:pt modelId="{F50E8A73-78E4-0143-A79E-3DC8916A5060}">
          <dgm:prSet phldrT="[文本]"/>
          <dgm:spPr/>
          <dgm:t>
            <a:bodyPr/>
            <a:lstStyle/>
            <a:p>
              <a:r>
                <a:rPr lang="en-US" altLang="zh-CN" dirty="0" smtClean="0"/>
                <a:t>threshold</a:t>
              </a:r>
              <a:r>
                <a:rPr lang="mr-IN" altLang="zh-CN" i="0" smtClean="0">
                  <a:latin typeface="Cambria Math" charset="0"/>
                  <a:ea typeface="Cambria Math" charset="0"/>
                  <a:cs typeface="Cambria Math" charset="0"/>
                </a:rPr>
                <a:t>&gt;</a:t>
              </a:r>
              <a:r>
                <a:rPr lang="en-US" altLang="zh-CN" dirty="0" smtClean="0"/>
                <a:t>0.3</a:t>
              </a:r>
              <a:endParaRPr lang="zh-CN" altLang="en-US" dirty="0"/>
            </a:p>
          </dgm:t>
        </dgm:pt>
      </mc:Fallback>
    </mc:AlternateContent>
    <dgm:pt modelId="{599EE0A1-6C6E-414D-8311-1A175413EC0C}" type="parTrans" cxnId="{C9F06F95-4BE9-AE4B-909B-2FFB78558D63}">
      <dgm:prSet/>
      <dgm:spPr/>
      <dgm:t>
        <a:bodyPr/>
        <a:lstStyle/>
        <a:p>
          <a:endParaRPr lang="zh-CN" altLang="en-US"/>
        </a:p>
      </dgm:t>
    </dgm:pt>
    <dgm:pt modelId="{80EC5B4A-67B5-E147-866F-55FC33D41541}" type="sibTrans" cxnId="{C9F06F95-4BE9-AE4B-909B-2FFB78558D63}">
      <dgm:prSet/>
      <dgm:spPr/>
      <dgm:t>
        <a:bodyPr/>
        <a:lstStyle/>
        <a:p>
          <a:endParaRPr lang="zh-CN" altLang="en-US"/>
        </a:p>
      </dgm:t>
    </dgm:pt>
    <dgm:pt modelId="{C5082807-533D-C74C-97B0-834443DCB213}">
      <dgm:prSet/>
      <dgm:spPr/>
      <dgm:t>
        <a:bodyPr/>
        <a:lstStyle/>
        <a:p>
          <a:r>
            <a:rPr lang="en-US" altLang="zh-CN" dirty="0"/>
            <a:t>Bounding</a:t>
          </a:r>
          <a:r>
            <a:rPr lang="zh-CN" altLang="en-US" dirty="0"/>
            <a:t> </a:t>
          </a:r>
          <a:r>
            <a:rPr lang="en-US" altLang="zh-CN" dirty="0"/>
            <a:t>box</a:t>
          </a:r>
          <a:endParaRPr lang="zh-CN" altLang="en-US" dirty="0"/>
        </a:p>
      </dgm:t>
    </dgm:pt>
    <dgm:pt modelId="{B842AED8-1A2F-B64B-B827-0BF069248CC6}" type="parTrans" cxnId="{F2C3C2BA-43A2-644A-95F3-0A83CA46B230}">
      <dgm:prSet/>
      <dgm:spPr/>
      <dgm:t>
        <a:bodyPr/>
        <a:lstStyle/>
        <a:p>
          <a:endParaRPr lang="zh-CN" altLang="en-US"/>
        </a:p>
      </dgm:t>
    </dgm:pt>
    <dgm:pt modelId="{1A0A491E-9B7F-AA49-A300-DE6EF8D7421A}" type="sibTrans" cxnId="{F2C3C2BA-43A2-644A-95F3-0A83CA46B230}">
      <dgm:prSet/>
      <dgm:spPr/>
      <dgm:t>
        <a:bodyPr/>
        <a:lstStyle/>
        <a:p>
          <a:endParaRPr lang="zh-CN" altLang="en-US"/>
        </a:p>
      </dgm:t>
    </dgm:pt>
    <dgm:pt modelId="{2E265E60-3111-874A-BE7B-C1478952F464}">
      <dgm:prSet/>
      <dgm:spPr/>
      <dgm:t>
        <a:bodyPr/>
        <a:lstStyle/>
        <a:p>
          <a:r>
            <a:rPr lang="en-US" altLang="zh-CN" dirty="0"/>
            <a:t>Pick</a:t>
          </a:r>
          <a:r>
            <a:rPr lang="zh-CN" altLang="en-US" dirty="0"/>
            <a:t> </a:t>
          </a:r>
          <a:r>
            <a:rPr lang="en-US" altLang="zh-CN" dirty="0"/>
            <a:t>boxes</a:t>
          </a:r>
          <a:r>
            <a:rPr lang="zh-CN" altLang="en-US" dirty="0"/>
            <a:t> </a:t>
          </a:r>
          <a:r>
            <a:rPr lang="en-US" altLang="zh-CN" dirty="0"/>
            <a:t>based</a:t>
          </a:r>
          <a:r>
            <a:rPr lang="zh-CN" altLang="en-US" dirty="0"/>
            <a:t> </a:t>
          </a:r>
          <a:r>
            <a:rPr lang="en-US" altLang="zh-CN" dirty="0"/>
            <a:t>on</a:t>
          </a:r>
          <a:r>
            <a:rPr lang="zh-CN" altLang="en-US" dirty="0"/>
            <a:t> </a:t>
          </a:r>
          <a:r>
            <a:rPr lang="en-US" altLang="zh-CN" dirty="0"/>
            <a:t>size</a:t>
          </a:r>
          <a:endParaRPr lang="zh-CN" altLang="en-US" dirty="0"/>
        </a:p>
      </dgm:t>
    </dgm:pt>
    <dgm:pt modelId="{36BA985C-5DE1-CA49-96C1-4DACF66E993B}" type="parTrans" cxnId="{EFDCB8BD-173C-584D-959E-56BC542BEC8D}">
      <dgm:prSet/>
      <dgm:spPr/>
      <dgm:t>
        <a:bodyPr/>
        <a:lstStyle/>
        <a:p>
          <a:endParaRPr lang="zh-CN" altLang="en-US"/>
        </a:p>
      </dgm:t>
    </dgm:pt>
    <dgm:pt modelId="{71EE183F-33AD-D348-BCB7-9CBCE0B1C51B}" type="sibTrans" cxnId="{EFDCB8BD-173C-584D-959E-56BC542BEC8D}">
      <dgm:prSet/>
      <dgm:spPr/>
      <dgm:t>
        <a:bodyPr/>
        <a:lstStyle/>
        <a:p>
          <a:endParaRPr lang="zh-CN" altLang="en-US"/>
        </a:p>
      </dgm:t>
    </dgm:pt>
    <dgm:pt modelId="{35ABC694-5C4D-1D4C-8205-B0A3F3B40036}" type="pres">
      <dgm:prSet presAssocID="{F1CB05DB-16A0-FB4B-821A-53DDA060B39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6673CA6-F0FA-034C-BEAF-2E74FF9EE81A}" type="pres">
      <dgm:prSet presAssocID="{F2EBB7D1-76E4-B54F-829C-E2FCD63B6C0C}" presName="root1" presStyleCnt="0"/>
      <dgm:spPr/>
    </dgm:pt>
    <dgm:pt modelId="{43B42648-A62A-814E-91D0-0E7F44ED841A}" type="pres">
      <dgm:prSet presAssocID="{F2EBB7D1-76E4-B54F-829C-E2FCD63B6C0C}" presName="LevelOneTextNode" presStyleLbl="node0" presStyleIdx="0" presStyleCnt="1">
        <dgm:presLayoutVars>
          <dgm:chPref val="3"/>
        </dgm:presLayoutVars>
      </dgm:prSet>
      <dgm:spPr/>
    </dgm:pt>
    <dgm:pt modelId="{3637CAC6-0766-A44D-B8A3-8BC373A917A7}" type="pres">
      <dgm:prSet presAssocID="{F2EBB7D1-76E4-B54F-829C-E2FCD63B6C0C}" presName="level2hierChild" presStyleCnt="0"/>
      <dgm:spPr/>
    </dgm:pt>
    <dgm:pt modelId="{CC0D4997-BFEE-0042-A658-603F0AD5BCA5}" type="pres">
      <dgm:prSet presAssocID="{409D09C0-5949-5949-98DA-BC592E08E001}" presName="conn2-1" presStyleLbl="parChTrans1D2" presStyleIdx="0" presStyleCnt="3"/>
      <dgm:spPr/>
    </dgm:pt>
    <dgm:pt modelId="{41D1941C-F4BE-774C-BB82-2BB1F87FA883}" type="pres">
      <dgm:prSet presAssocID="{409D09C0-5949-5949-98DA-BC592E08E001}" presName="connTx" presStyleLbl="parChTrans1D2" presStyleIdx="0" presStyleCnt="3"/>
      <dgm:spPr/>
    </dgm:pt>
    <dgm:pt modelId="{F61EED7F-4AD9-BA4D-A6AE-9C01BFE6CC46}" type="pres">
      <dgm:prSet presAssocID="{BD5BF299-AAE0-DB45-A572-E9635BB7BED0}" presName="root2" presStyleCnt="0"/>
      <dgm:spPr/>
    </dgm:pt>
    <dgm:pt modelId="{5CAF2A5B-EBEF-6143-865D-DC2282FE1EA2}" type="pres">
      <dgm:prSet presAssocID="{BD5BF299-AAE0-DB45-A572-E9635BB7BED0}" presName="LevelTwoTextNode" presStyleLbl="node2" presStyleIdx="0" presStyleCnt="3">
        <dgm:presLayoutVars>
          <dgm:chPref val="3"/>
        </dgm:presLayoutVars>
      </dgm:prSet>
      <dgm:spPr/>
    </dgm:pt>
    <dgm:pt modelId="{32BF96DB-8587-3846-ACA4-1064D87C34DC}" type="pres">
      <dgm:prSet presAssocID="{BD5BF299-AAE0-DB45-A572-E9635BB7BED0}" presName="level3hierChild" presStyleCnt="0"/>
      <dgm:spPr/>
    </dgm:pt>
    <dgm:pt modelId="{BCBB938C-634D-3D4E-B771-378DF9B955B5}" type="pres">
      <dgm:prSet presAssocID="{7AE98255-B907-E545-845F-B7B80EE797BC}" presName="conn2-1" presStyleLbl="parChTrans1D3" presStyleIdx="0" presStyleCnt="3"/>
      <dgm:spPr/>
    </dgm:pt>
    <dgm:pt modelId="{F4A49F4E-0768-D34B-BDDE-38023A406009}" type="pres">
      <dgm:prSet presAssocID="{7AE98255-B907-E545-845F-B7B80EE797BC}" presName="connTx" presStyleLbl="parChTrans1D3" presStyleIdx="0" presStyleCnt="3"/>
      <dgm:spPr/>
    </dgm:pt>
    <dgm:pt modelId="{5904C734-6922-634D-A3A8-67C67A680693}" type="pres">
      <dgm:prSet presAssocID="{AADAC776-7BED-844D-9B0D-D0440C9FCDAF}" presName="root2" presStyleCnt="0"/>
      <dgm:spPr/>
    </dgm:pt>
    <dgm:pt modelId="{CED881B2-1F22-F14F-8744-DB8F12794802}" type="pres">
      <dgm:prSet presAssocID="{AADAC776-7BED-844D-9B0D-D0440C9FCDAF}" presName="LevelTwoTextNode" presStyleLbl="node3" presStyleIdx="0" presStyleCnt="3">
        <dgm:presLayoutVars>
          <dgm:chPref val="3"/>
        </dgm:presLayoutVars>
      </dgm:prSet>
      <dgm:spPr/>
    </dgm:pt>
    <dgm:pt modelId="{1C516630-CD01-D944-9E44-6B00D1816EE0}" type="pres">
      <dgm:prSet presAssocID="{AADAC776-7BED-844D-9B0D-D0440C9FCDAF}" presName="level3hierChild" presStyleCnt="0"/>
      <dgm:spPr/>
    </dgm:pt>
    <dgm:pt modelId="{8C904CC4-CF7D-464E-99E2-2612E87F25AB}" type="pres">
      <dgm:prSet presAssocID="{B842AED8-1A2F-B64B-B827-0BF069248CC6}" presName="conn2-1" presStyleLbl="parChTrans1D2" presStyleIdx="1" presStyleCnt="3"/>
      <dgm:spPr/>
    </dgm:pt>
    <dgm:pt modelId="{BA7C94D8-A5DA-5D4E-9B6C-4AE885FA5374}" type="pres">
      <dgm:prSet presAssocID="{B842AED8-1A2F-B64B-B827-0BF069248CC6}" presName="connTx" presStyleLbl="parChTrans1D2" presStyleIdx="1" presStyleCnt="3"/>
      <dgm:spPr/>
    </dgm:pt>
    <dgm:pt modelId="{69A1AE95-53CA-0E4B-B47B-C1D2D0C1B958}" type="pres">
      <dgm:prSet presAssocID="{C5082807-533D-C74C-97B0-834443DCB213}" presName="root2" presStyleCnt="0"/>
      <dgm:spPr/>
    </dgm:pt>
    <dgm:pt modelId="{60B5BABA-118C-FC45-B068-922592555C34}" type="pres">
      <dgm:prSet presAssocID="{C5082807-533D-C74C-97B0-834443DCB213}" presName="LevelTwoTextNode" presStyleLbl="node2" presStyleIdx="1" presStyleCnt="3">
        <dgm:presLayoutVars>
          <dgm:chPref val="3"/>
        </dgm:presLayoutVars>
      </dgm:prSet>
      <dgm:spPr/>
    </dgm:pt>
    <dgm:pt modelId="{38611392-AE99-8448-A146-7C8C4FC3E997}" type="pres">
      <dgm:prSet presAssocID="{C5082807-533D-C74C-97B0-834443DCB213}" presName="level3hierChild" presStyleCnt="0"/>
      <dgm:spPr/>
    </dgm:pt>
    <dgm:pt modelId="{B4443202-447B-1241-9A38-014016224C08}" type="pres">
      <dgm:prSet presAssocID="{36BA985C-5DE1-CA49-96C1-4DACF66E993B}" presName="conn2-1" presStyleLbl="parChTrans1D3" presStyleIdx="1" presStyleCnt="3"/>
      <dgm:spPr/>
    </dgm:pt>
    <dgm:pt modelId="{73901159-B5BA-BC4E-BB87-273FDF60CC6D}" type="pres">
      <dgm:prSet presAssocID="{36BA985C-5DE1-CA49-96C1-4DACF66E993B}" presName="connTx" presStyleLbl="parChTrans1D3" presStyleIdx="1" presStyleCnt="3"/>
      <dgm:spPr/>
    </dgm:pt>
    <dgm:pt modelId="{4639ECF3-2C05-8443-A99D-967DDCB4218B}" type="pres">
      <dgm:prSet presAssocID="{2E265E60-3111-874A-BE7B-C1478952F464}" presName="root2" presStyleCnt="0"/>
      <dgm:spPr/>
    </dgm:pt>
    <dgm:pt modelId="{15AFA807-3394-7C47-A813-9C174FE53D1A}" type="pres">
      <dgm:prSet presAssocID="{2E265E60-3111-874A-BE7B-C1478952F464}" presName="LevelTwoTextNode" presStyleLbl="node3" presStyleIdx="1" presStyleCnt="3">
        <dgm:presLayoutVars>
          <dgm:chPref val="3"/>
        </dgm:presLayoutVars>
      </dgm:prSet>
      <dgm:spPr/>
    </dgm:pt>
    <dgm:pt modelId="{6F0BE4C6-D202-BA4B-9C3F-BEFA6D64D870}" type="pres">
      <dgm:prSet presAssocID="{2E265E60-3111-874A-BE7B-C1478952F464}" presName="level3hierChild" presStyleCnt="0"/>
      <dgm:spPr/>
    </dgm:pt>
    <dgm:pt modelId="{6C63814B-05C3-EB4F-AA1D-EC9DCDCC6D16}" type="pres">
      <dgm:prSet presAssocID="{03BFB05B-C768-B540-BF7C-3D2F13C6E778}" presName="conn2-1" presStyleLbl="parChTrans1D2" presStyleIdx="2" presStyleCnt="3"/>
      <dgm:spPr/>
    </dgm:pt>
    <dgm:pt modelId="{31923943-A30B-4D43-AD8F-94A106269430}" type="pres">
      <dgm:prSet presAssocID="{03BFB05B-C768-B540-BF7C-3D2F13C6E778}" presName="connTx" presStyleLbl="parChTrans1D2" presStyleIdx="2" presStyleCnt="3"/>
      <dgm:spPr/>
    </dgm:pt>
    <dgm:pt modelId="{979CB6CA-C960-6845-B6E3-B85467232B7B}" type="pres">
      <dgm:prSet presAssocID="{508F6E93-D103-F94D-94C5-1D6CCEA00583}" presName="root2" presStyleCnt="0"/>
      <dgm:spPr/>
    </dgm:pt>
    <dgm:pt modelId="{D696FCB9-5D65-3443-9563-6861BBF56320}" type="pres">
      <dgm:prSet presAssocID="{508F6E93-D103-F94D-94C5-1D6CCEA00583}" presName="LevelTwoTextNode" presStyleLbl="node2" presStyleIdx="2" presStyleCnt="3">
        <dgm:presLayoutVars>
          <dgm:chPref val="3"/>
        </dgm:presLayoutVars>
      </dgm:prSet>
      <dgm:spPr/>
    </dgm:pt>
    <dgm:pt modelId="{5290705E-7731-A640-8AA5-BCC245AFD9C3}" type="pres">
      <dgm:prSet presAssocID="{508F6E93-D103-F94D-94C5-1D6CCEA00583}" presName="level3hierChild" presStyleCnt="0"/>
      <dgm:spPr/>
    </dgm:pt>
    <dgm:pt modelId="{C1075E0A-225D-604F-BD44-42CECAFB7982}" type="pres">
      <dgm:prSet presAssocID="{599EE0A1-6C6E-414D-8311-1A175413EC0C}" presName="conn2-1" presStyleLbl="parChTrans1D3" presStyleIdx="2" presStyleCnt="3"/>
      <dgm:spPr/>
    </dgm:pt>
    <dgm:pt modelId="{9A2B4571-AD8B-994E-999A-2D9EC8BF414F}" type="pres">
      <dgm:prSet presAssocID="{599EE0A1-6C6E-414D-8311-1A175413EC0C}" presName="connTx" presStyleLbl="parChTrans1D3" presStyleIdx="2" presStyleCnt="3"/>
      <dgm:spPr/>
    </dgm:pt>
    <dgm:pt modelId="{7651F2CD-B3CD-B447-AACD-0E7CD7CCA98C}" type="pres">
      <dgm:prSet presAssocID="{F50E8A73-78E4-0143-A79E-3DC8916A5060}" presName="root2" presStyleCnt="0"/>
      <dgm:spPr/>
    </dgm:pt>
    <dgm:pt modelId="{C2F57BAC-7773-3C48-92FD-A8C876C98DC2}" type="pres">
      <dgm:prSet presAssocID="{F50E8A73-78E4-0143-A79E-3DC8916A5060}" presName="LevelTwoTextNode" presStyleLbl="node3" presStyleIdx="2" presStyleCnt="3">
        <dgm:presLayoutVars>
          <dgm:chPref val="3"/>
        </dgm:presLayoutVars>
      </dgm:prSet>
      <dgm:spPr/>
    </dgm:pt>
    <dgm:pt modelId="{70601FAA-5BB0-4A41-AAC3-53E8412169E6}" type="pres">
      <dgm:prSet presAssocID="{F50E8A73-78E4-0143-A79E-3DC8916A5060}" presName="level3hierChild" presStyleCnt="0"/>
      <dgm:spPr/>
    </dgm:pt>
  </dgm:ptLst>
  <dgm:cxnLst>
    <dgm:cxn modelId="{E8BF501B-8463-3C4A-9A33-7E5A6D72ED6D}" srcId="{F2EBB7D1-76E4-B54F-829C-E2FCD63B6C0C}" destId="{508F6E93-D103-F94D-94C5-1D6CCEA00583}" srcOrd="2" destOrd="0" parTransId="{03BFB05B-C768-B540-BF7C-3D2F13C6E778}" sibTransId="{F0ED00D2-2FB7-BB45-A54A-86F5F7B1441F}"/>
    <dgm:cxn modelId="{5BE81829-EF80-DA49-922D-A1CE0765F46A}" type="presOf" srcId="{B842AED8-1A2F-B64B-B827-0BF069248CC6}" destId="{8C904CC4-CF7D-464E-99E2-2612E87F25AB}" srcOrd="0" destOrd="0" presId="urn:microsoft.com/office/officeart/2005/8/layout/hierarchy2"/>
    <dgm:cxn modelId="{50A51F36-3D4B-D54D-A96C-0B24D0D8AF9D}" type="presOf" srcId="{F50E8A73-78E4-0143-A79E-3DC8916A5060}" destId="{C2F57BAC-7773-3C48-92FD-A8C876C98DC2}" srcOrd="0" destOrd="0" presId="urn:microsoft.com/office/officeart/2005/8/layout/hierarchy2"/>
    <dgm:cxn modelId="{F6C7AE37-EDB0-9442-BE52-A394246EDA12}" type="presOf" srcId="{7AE98255-B907-E545-845F-B7B80EE797BC}" destId="{F4A49F4E-0768-D34B-BDDE-38023A406009}" srcOrd="1" destOrd="0" presId="urn:microsoft.com/office/officeart/2005/8/layout/hierarchy2"/>
    <dgm:cxn modelId="{BBE13A3B-158C-7D4F-B934-BA8383B08703}" type="presOf" srcId="{AADAC776-7BED-844D-9B0D-D0440C9FCDAF}" destId="{CED881B2-1F22-F14F-8744-DB8F12794802}" srcOrd="0" destOrd="0" presId="urn:microsoft.com/office/officeart/2005/8/layout/hierarchy2"/>
    <dgm:cxn modelId="{978A9C3D-ABF8-F04A-8446-2443A53288A2}" type="presOf" srcId="{03BFB05B-C768-B540-BF7C-3D2F13C6E778}" destId="{6C63814B-05C3-EB4F-AA1D-EC9DCDCC6D16}" srcOrd="0" destOrd="0" presId="urn:microsoft.com/office/officeart/2005/8/layout/hierarchy2"/>
    <dgm:cxn modelId="{B60AB440-FFCC-6B40-9296-56FA743F2EE5}" type="presOf" srcId="{C5082807-533D-C74C-97B0-834443DCB213}" destId="{60B5BABA-118C-FC45-B068-922592555C34}" srcOrd="0" destOrd="0" presId="urn:microsoft.com/office/officeart/2005/8/layout/hierarchy2"/>
    <dgm:cxn modelId="{020F9555-DAC2-E140-B34F-E38E9284D3C6}" type="presOf" srcId="{7AE98255-B907-E545-845F-B7B80EE797BC}" destId="{BCBB938C-634D-3D4E-B771-378DF9B955B5}" srcOrd="0" destOrd="0" presId="urn:microsoft.com/office/officeart/2005/8/layout/hierarchy2"/>
    <dgm:cxn modelId="{AD49D979-DC7F-AE4B-B1E5-8BC69E94E511}" type="presOf" srcId="{F2EBB7D1-76E4-B54F-829C-E2FCD63B6C0C}" destId="{43B42648-A62A-814E-91D0-0E7F44ED841A}" srcOrd="0" destOrd="0" presId="urn:microsoft.com/office/officeart/2005/8/layout/hierarchy2"/>
    <dgm:cxn modelId="{BE5DF194-F875-E645-8D8B-6AACDD96F638}" srcId="{F2EBB7D1-76E4-B54F-829C-E2FCD63B6C0C}" destId="{BD5BF299-AAE0-DB45-A572-E9635BB7BED0}" srcOrd="0" destOrd="0" parTransId="{409D09C0-5949-5949-98DA-BC592E08E001}" sibTransId="{8732F54F-1DCF-6944-B0CA-07FFB315D2EC}"/>
    <dgm:cxn modelId="{C9F06F95-4BE9-AE4B-909B-2FFB78558D63}" srcId="{508F6E93-D103-F94D-94C5-1D6CCEA00583}" destId="{F50E8A73-78E4-0143-A79E-3DC8916A5060}" srcOrd="0" destOrd="0" parTransId="{599EE0A1-6C6E-414D-8311-1A175413EC0C}" sibTransId="{80EC5B4A-67B5-E147-866F-55FC33D41541}"/>
    <dgm:cxn modelId="{9FDD1AA1-CE45-C945-8F2D-ED2FC7CB27E1}" srcId="{F1CB05DB-16A0-FB4B-821A-53DDA060B39B}" destId="{F2EBB7D1-76E4-B54F-829C-E2FCD63B6C0C}" srcOrd="0" destOrd="0" parTransId="{D0230275-7FDF-CF48-B555-9CDF1C8A397C}" sibTransId="{27687409-4F03-AD48-ABE8-3B769030DF1F}"/>
    <dgm:cxn modelId="{D8D649A8-61A3-624A-9715-2E9959A1A86E}" srcId="{BD5BF299-AAE0-DB45-A572-E9635BB7BED0}" destId="{AADAC776-7BED-844D-9B0D-D0440C9FCDAF}" srcOrd="0" destOrd="0" parTransId="{7AE98255-B907-E545-845F-B7B80EE797BC}" sibTransId="{7A6CE8DC-9C51-1046-AB15-86DCB2B3A745}"/>
    <dgm:cxn modelId="{A4CE62AE-720B-9B41-9199-CE221EB6A0BE}" type="presOf" srcId="{409D09C0-5949-5949-98DA-BC592E08E001}" destId="{CC0D4997-BFEE-0042-A658-603F0AD5BCA5}" srcOrd="0" destOrd="0" presId="urn:microsoft.com/office/officeart/2005/8/layout/hierarchy2"/>
    <dgm:cxn modelId="{F2C3C2BA-43A2-644A-95F3-0A83CA46B230}" srcId="{F2EBB7D1-76E4-B54F-829C-E2FCD63B6C0C}" destId="{C5082807-533D-C74C-97B0-834443DCB213}" srcOrd="1" destOrd="0" parTransId="{B842AED8-1A2F-B64B-B827-0BF069248CC6}" sibTransId="{1A0A491E-9B7F-AA49-A300-DE6EF8D7421A}"/>
    <dgm:cxn modelId="{188638BD-5B29-2F4D-9034-AFEAA9B71EC3}" type="presOf" srcId="{36BA985C-5DE1-CA49-96C1-4DACF66E993B}" destId="{B4443202-447B-1241-9A38-014016224C08}" srcOrd="0" destOrd="0" presId="urn:microsoft.com/office/officeart/2005/8/layout/hierarchy2"/>
    <dgm:cxn modelId="{EFDCB8BD-173C-584D-959E-56BC542BEC8D}" srcId="{C5082807-533D-C74C-97B0-834443DCB213}" destId="{2E265E60-3111-874A-BE7B-C1478952F464}" srcOrd="0" destOrd="0" parTransId="{36BA985C-5DE1-CA49-96C1-4DACF66E993B}" sibTransId="{71EE183F-33AD-D348-BCB7-9CBCE0B1C51B}"/>
    <dgm:cxn modelId="{2E37C6C2-92AD-3346-B322-F2A8D5B72AFF}" type="presOf" srcId="{03BFB05B-C768-B540-BF7C-3D2F13C6E778}" destId="{31923943-A30B-4D43-AD8F-94A106269430}" srcOrd="1" destOrd="0" presId="urn:microsoft.com/office/officeart/2005/8/layout/hierarchy2"/>
    <dgm:cxn modelId="{BF1C43C3-2671-7F49-B79B-52CA24141AC7}" type="presOf" srcId="{508F6E93-D103-F94D-94C5-1D6CCEA00583}" destId="{D696FCB9-5D65-3443-9563-6861BBF56320}" srcOrd="0" destOrd="0" presId="urn:microsoft.com/office/officeart/2005/8/layout/hierarchy2"/>
    <dgm:cxn modelId="{FEC641CE-C02D-D849-8782-1A930415C3BB}" type="presOf" srcId="{36BA985C-5DE1-CA49-96C1-4DACF66E993B}" destId="{73901159-B5BA-BC4E-BB87-273FDF60CC6D}" srcOrd="1" destOrd="0" presId="urn:microsoft.com/office/officeart/2005/8/layout/hierarchy2"/>
    <dgm:cxn modelId="{EE20FFD1-EF5A-774D-B633-20A724902FBB}" type="presOf" srcId="{599EE0A1-6C6E-414D-8311-1A175413EC0C}" destId="{9A2B4571-AD8B-994E-999A-2D9EC8BF414F}" srcOrd="1" destOrd="0" presId="urn:microsoft.com/office/officeart/2005/8/layout/hierarchy2"/>
    <dgm:cxn modelId="{970567E1-FFC9-9A42-8281-C72FA7A4A668}" type="presOf" srcId="{2E265E60-3111-874A-BE7B-C1478952F464}" destId="{15AFA807-3394-7C47-A813-9C174FE53D1A}" srcOrd="0" destOrd="0" presId="urn:microsoft.com/office/officeart/2005/8/layout/hierarchy2"/>
    <dgm:cxn modelId="{C22E0BE7-D875-124D-8436-AA256A15720B}" type="presOf" srcId="{409D09C0-5949-5949-98DA-BC592E08E001}" destId="{41D1941C-F4BE-774C-BB82-2BB1F87FA883}" srcOrd="1" destOrd="0" presId="urn:microsoft.com/office/officeart/2005/8/layout/hierarchy2"/>
    <dgm:cxn modelId="{A097BAE9-3C8B-0C4B-B089-11D86AEC4B46}" type="presOf" srcId="{599EE0A1-6C6E-414D-8311-1A175413EC0C}" destId="{C1075E0A-225D-604F-BD44-42CECAFB7982}" srcOrd="0" destOrd="0" presId="urn:microsoft.com/office/officeart/2005/8/layout/hierarchy2"/>
    <dgm:cxn modelId="{0B86F5EB-5563-B245-A5B5-492908ED7941}" type="presOf" srcId="{F1CB05DB-16A0-FB4B-821A-53DDA060B39B}" destId="{35ABC694-5C4D-1D4C-8205-B0A3F3B40036}" srcOrd="0" destOrd="0" presId="urn:microsoft.com/office/officeart/2005/8/layout/hierarchy2"/>
    <dgm:cxn modelId="{5BAE40F7-7AC4-4148-8322-C12066070354}" type="presOf" srcId="{B842AED8-1A2F-B64B-B827-0BF069248CC6}" destId="{BA7C94D8-A5DA-5D4E-9B6C-4AE885FA5374}" srcOrd="1" destOrd="0" presId="urn:microsoft.com/office/officeart/2005/8/layout/hierarchy2"/>
    <dgm:cxn modelId="{D137E7FB-41F1-3B47-A239-F8960D34EBC3}" type="presOf" srcId="{BD5BF299-AAE0-DB45-A572-E9635BB7BED0}" destId="{5CAF2A5B-EBEF-6143-865D-DC2282FE1EA2}" srcOrd="0" destOrd="0" presId="urn:microsoft.com/office/officeart/2005/8/layout/hierarchy2"/>
    <dgm:cxn modelId="{D3EDCAF0-65A3-1340-920E-E39DDA794566}" type="presParOf" srcId="{35ABC694-5C4D-1D4C-8205-B0A3F3B40036}" destId="{D6673CA6-F0FA-034C-BEAF-2E74FF9EE81A}" srcOrd="0" destOrd="0" presId="urn:microsoft.com/office/officeart/2005/8/layout/hierarchy2"/>
    <dgm:cxn modelId="{5A0B9AE0-CB92-C94C-9488-A2C15CEDE0FA}" type="presParOf" srcId="{D6673CA6-F0FA-034C-BEAF-2E74FF9EE81A}" destId="{43B42648-A62A-814E-91D0-0E7F44ED841A}" srcOrd="0" destOrd="0" presId="urn:microsoft.com/office/officeart/2005/8/layout/hierarchy2"/>
    <dgm:cxn modelId="{FE4C4087-8287-1546-8B7C-C0402A8FCAC3}" type="presParOf" srcId="{D6673CA6-F0FA-034C-BEAF-2E74FF9EE81A}" destId="{3637CAC6-0766-A44D-B8A3-8BC373A917A7}" srcOrd="1" destOrd="0" presId="urn:microsoft.com/office/officeart/2005/8/layout/hierarchy2"/>
    <dgm:cxn modelId="{68C6A9DE-F054-6A46-B33C-6E25DFF07A78}" type="presParOf" srcId="{3637CAC6-0766-A44D-B8A3-8BC373A917A7}" destId="{CC0D4997-BFEE-0042-A658-603F0AD5BCA5}" srcOrd="0" destOrd="0" presId="urn:microsoft.com/office/officeart/2005/8/layout/hierarchy2"/>
    <dgm:cxn modelId="{F69BF3E0-D73D-BC4B-A122-4455E5B49542}" type="presParOf" srcId="{CC0D4997-BFEE-0042-A658-603F0AD5BCA5}" destId="{41D1941C-F4BE-774C-BB82-2BB1F87FA883}" srcOrd="0" destOrd="0" presId="urn:microsoft.com/office/officeart/2005/8/layout/hierarchy2"/>
    <dgm:cxn modelId="{9722EF52-1C5A-EB47-A96C-1A4C0CF4636B}" type="presParOf" srcId="{3637CAC6-0766-A44D-B8A3-8BC373A917A7}" destId="{F61EED7F-4AD9-BA4D-A6AE-9C01BFE6CC46}" srcOrd="1" destOrd="0" presId="urn:microsoft.com/office/officeart/2005/8/layout/hierarchy2"/>
    <dgm:cxn modelId="{B827C5AC-26C4-8543-9551-398007358603}" type="presParOf" srcId="{F61EED7F-4AD9-BA4D-A6AE-9C01BFE6CC46}" destId="{5CAF2A5B-EBEF-6143-865D-DC2282FE1EA2}" srcOrd="0" destOrd="0" presId="urn:microsoft.com/office/officeart/2005/8/layout/hierarchy2"/>
    <dgm:cxn modelId="{573D0165-E587-724B-A436-7BD273CDEC17}" type="presParOf" srcId="{F61EED7F-4AD9-BA4D-A6AE-9C01BFE6CC46}" destId="{32BF96DB-8587-3846-ACA4-1064D87C34DC}" srcOrd="1" destOrd="0" presId="urn:microsoft.com/office/officeart/2005/8/layout/hierarchy2"/>
    <dgm:cxn modelId="{5DACA5F4-50C3-3B4D-B287-4FD41B9EA0C5}" type="presParOf" srcId="{32BF96DB-8587-3846-ACA4-1064D87C34DC}" destId="{BCBB938C-634D-3D4E-B771-378DF9B955B5}" srcOrd="0" destOrd="0" presId="urn:microsoft.com/office/officeart/2005/8/layout/hierarchy2"/>
    <dgm:cxn modelId="{D750CFCB-1329-C044-925D-6D2B2CC2919E}" type="presParOf" srcId="{BCBB938C-634D-3D4E-B771-378DF9B955B5}" destId="{F4A49F4E-0768-D34B-BDDE-38023A406009}" srcOrd="0" destOrd="0" presId="urn:microsoft.com/office/officeart/2005/8/layout/hierarchy2"/>
    <dgm:cxn modelId="{AE67F40C-94B6-0846-951A-E18872FF6AB6}" type="presParOf" srcId="{32BF96DB-8587-3846-ACA4-1064D87C34DC}" destId="{5904C734-6922-634D-A3A8-67C67A680693}" srcOrd="1" destOrd="0" presId="urn:microsoft.com/office/officeart/2005/8/layout/hierarchy2"/>
    <dgm:cxn modelId="{B58A72A8-E751-1F4A-A2E0-3338307E8178}" type="presParOf" srcId="{5904C734-6922-634D-A3A8-67C67A680693}" destId="{CED881B2-1F22-F14F-8744-DB8F12794802}" srcOrd="0" destOrd="0" presId="urn:microsoft.com/office/officeart/2005/8/layout/hierarchy2"/>
    <dgm:cxn modelId="{F5BF7554-E966-C449-8F49-6D6CF8695994}" type="presParOf" srcId="{5904C734-6922-634D-A3A8-67C67A680693}" destId="{1C516630-CD01-D944-9E44-6B00D1816EE0}" srcOrd="1" destOrd="0" presId="urn:microsoft.com/office/officeart/2005/8/layout/hierarchy2"/>
    <dgm:cxn modelId="{C99B6DB5-5447-D14D-B92F-AA84136BC0D3}" type="presParOf" srcId="{3637CAC6-0766-A44D-B8A3-8BC373A917A7}" destId="{8C904CC4-CF7D-464E-99E2-2612E87F25AB}" srcOrd="2" destOrd="0" presId="urn:microsoft.com/office/officeart/2005/8/layout/hierarchy2"/>
    <dgm:cxn modelId="{0D772CB7-CA01-F645-AFB3-BB33AF403094}" type="presParOf" srcId="{8C904CC4-CF7D-464E-99E2-2612E87F25AB}" destId="{BA7C94D8-A5DA-5D4E-9B6C-4AE885FA5374}" srcOrd="0" destOrd="0" presId="urn:microsoft.com/office/officeart/2005/8/layout/hierarchy2"/>
    <dgm:cxn modelId="{C35317AE-F394-154D-922D-4ADB9E77344E}" type="presParOf" srcId="{3637CAC6-0766-A44D-B8A3-8BC373A917A7}" destId="{69A1AE95-53CA-0E4B-B47B-C1D2D0C1B958}" srcOrd="3" destOrd="0" presId="urn:microsoft.com/office/officeart/2005/8/layout/hierarchy2"/>
    <dgm:cxn modelId="{BF88C598-5695-B74E-95D7-7FAD0BA53D3B}" type="presParOf" srcId="{69A1AE95-53CA-0E4B-B47B-C1D2D0C1B958}" destId="{60B5BABA-118C-FC45-B068-922592555C34}" srcOrd="0" destOrd="0" presId="urn:microsoft.com/office/officeart/2005/8/layout/hierarchy2"/>
    <dgm:cxn modelId="{BBDD07B3-FF08-0E40-9A7D-21B82828B73E}" type="presParOf" srcId="{69A1AE95-53CA-0E4B-B47B-C1D2D0C1B958}" destId="{38611392-AE99-8448-A146-7C8C4FC3E997}" srcOrd="1" destOrd="0" presId="urn:microsoft.com/office/officeart/2005/8/layout/hierarchy2"/>
    <dgm:cxn modelId="{CBA1636F-B81E-5541-837F-B55039B78363}" type="presParOf" srcId="{38611392-AE99-8448-A146-7C8C4FC3E997}" destId="{B4443202-447B-1241-9A38-014016224C08}" srcOrd="0" destOrd="0" presId="urn:microsoft.com/office/officeart/2005/8/layout/hierarchy2"/>
    <dgm:cxn modelId="{A35CB12B-DD92-ED43-B263-AAC2A525EE15}" type="presParOf" srcId="{B4443202-447B-1241-9A38-014016224C08}" destId="{73901159-B5BA-BC4E-BB87-273FDF60CC6D}" srcOrd="0" destOrd="0" presId="urn:microsoft.com/office/officeart/2005/8/layout/hierarchy2"/>
    <dgm:cxn modelId="{F2D820A9-0658-7E45-903A-F25EDAF1026D}" type="presParOf" srcId="{38611392-AE99-8448-A146-7C8C4FC3E997}" destId="{4639ECF3-2C05-8443-A99D-967DDCB4218B}" srcOrd="1" destOrd="0" presId="urn:microsoft.com/office/officeart/2005/8/layout/hierarchy2"/>
    <dgm:cxn modelId="{74CED27F-514D-8D4E-BD61-9C35B96D371E}" type="presParOf" srcId="{4639ECF3-2C05-8443-A99D-967DDCB4218B}" destId="{15AFA807-3394-7C47-A813-9C174FE53D1A}" srcOrd="0" destOrd="0" presId="urn:microsoft.com/office/officeart/2005/8/layout/hierarchy2"/>
    <dgm:cxn modelId="{CA058BF5-1EE1-EE49-BABA-CD98A462062D}" type="presParOf" srcId="{4639ECF3-2C05-8443-A99D-967DDCB4218B}" destId="{6F0BE4C6-D202-BA4B-9C3F-BEFA6D64D870}" srcOrd="1" destOrd="0" presId="urn:microsoft.com/office/officeart/2005/8/layout/hierarchy2"/>
    <dgm:cxn modelId="{2C0FAD9C-289F-D748-AB85-258A9B07DCA7}" type="presParOf" srcId="{3637CAC6-0766-A44D-B8A3-8BC373A917A7}" destId="{6C63814B-05C3-EB4F-AA1D-EC9DCDCC6D16}" srcOrd="4" destOrd="0" presId="urn:microsoft.com/office/officeart/2005/8/layout/hierarchy2"/>
    <dgm:cxn modelId="{DBF6AD07-4332-9141-99BC-E88F59CFDB99}" type="presParOf" srcId="{6C63814B-05C3-EB4F-AA1D-EC9DCDCC6D16}" destId="{31923943-A30B-4D43-AD8F-94A106269430}" srcOrd="0" destOrd="0" presId="urn:microsoft.com/office/officeart/2005/8/layout/hierarchy2"/>
    <dgm:cxn modelId="{5A55E6F6-30B6-FD4D-85C7-E68F737EE9B4}" type="presParOf" srcId="{3637CAC6-0766-A44D-B8A3-8BC373A917A7}" destId="{979CB6CA-C960-6845-B6E3-B85467232B7B}" srcOrd="5" destOrd="0" presId="urn:microsoft.com/office/officeart/2005/8/layout/hierarchy2"/>
    <dgm:cxn modelId="{9E7AD9A1-D426-9C48-B849-3F86D1597C38}" type="presParOf" srcId="{979CB6CA-C960-6845-B6E3-B85467232B7B}" destId="{D696FCB9-5D65-3443-9563-6861BBF56320}" srcOrd="0" destOrd="0" presId="urn:microsoft.com/office/officeart/2005/8/layout/hierarchy2"/>
    <dgm:cxn modelId="{A54C998E-B21F-EF4A-8171-92A40BD7E9B9}" type="presParOf" srcId="{979CB6CA-C960-6845-B6E3-B85467232B7B}" destId="{5290705E-7731-A640-8AA5-BCC245AFD9C3}" srcOrd="1" destOrd="0" presId="urn:microsoft.com/office/officeart/2005/8/layout/hierarchy2"/>
    <dgm:cxn modelId="{E336EEB1-54A5-5249-98FE-D029E467597D}" type="presParOf" srcId="{5290705E-7731-A640-8AA5-BCC245AFD9C3}" destId="{C1075E0A-225D-604F-BD44-42CECAFB7982}" srcOrd="0" destOrd="0" presId="urn:microsoft.com/office/officeart/2005/8/layout/hierarchy2"/>
    <dgm:cxn modelId="{BD909212-6136-C74A-B6DF-9AFB28BCAE22}" type="presParOf" srcId="{C1075E0A-225D-604F-BD44-42CECAFB7982}" destId="{9A2B4571-AD8B-994E-999A-2D9EC8BF414F}" srcOrd="0" destOrd="0" presId="urn:microsoft.com/office/officeart/2005/8/layout/hierarchy2"/>
    <dgm:cxn modelId="{04F61935-A2CF-7147-9AC9-5F6AAFCAEECB}" type="presParOf" srcId="{5290705E-7731-A640-8AA5-BCC245AFD9C3}" destId="{7651F2CD-B3CD-B447-AACD-0E7CD7CCA98C}" srcOrd="1" destOrd="0" presId="urn:microsoft.com/office/officeart/2005/8/layout/hierarchy2"/>
    <dgm:cxn modelId="{892A82F4-4E7E-7C4F-BF36-84A5C82253F3}" type="presParOf" srcId="{7651F2CD-B3CD-B447-AACD-0E7CD7CCA98C}" destId="{C2F57BAC-7773-3C48-92FD-A8C876C98DC2}" srcOrd="0" destOrd="0" presId="urn:microsoft.com/office/officeart/2005/8/layout/hierarchy2"/>
    <dgm:cxn modelId="{54876EAD-6165-1F4D-95DE-078714FCEEE8}" type="presParOf" srcId="{7651F2CD-B3CD-B447-AACD-0E7CD7CCA98C}" destId="{70601FAA-5BB0-4A41-AAC3-53E8412169E6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B05DB-16A0-FB4B-821A-53DDA060B39B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EBB7D1-76E4-B54F-829C-E2FCD63B6C0C}">
      <dgm:prSet phldrT="[文本]"/>
      <dgm:spPr/>
      <dgm:t>
        <a:bodyPr/>
        <a:lstStyle/>
        <a:p>
          <a:r>
            <a:rPr lang="en-US" altLang="zh-CN" dirty="0" smtClean="0"/>
            <a:t>Inputs(images</a:t>
          </a:r>
          <a:r>
            <a:rPr lang="zh-CN" altLang="en-US" dirty="0" smtClean="0"/>
            <a:t> </a:t>
          </a:r>
          <a:r>
            <a:rPr lang="en-US" altLang="zh-CN" dirty="0" smtClean="0"/>
            <a:t>or</a:t>
          </a:r>
          <a:r>
            <a:rPr lang="zh-CN" altLang="en-US" dirty="0" smtClean="0"/>
            <a:t> </a:t>
          </a:r>
          <a:r>
            <a:rPr lang="en-US" altLang="zh-CN" dirty="0" smtClean="0"/>
            <a:t>video)</a:t>
          </a:r>
          <a:endParaRPr lang="zh-CN" altLang="en-US" dirty="0"/>
        </a:p>
      </dgm:t>
    </dgm:pt>
    <dgm:pt modelId="{D0230275-7FDF-CF48-B555-9CDF1C8A397C}" type="parTrans" cxnId="{9FDD1AA1-CE45-C945-8F2D-ED2FC7CB27E1}">
      <dgm:prSet/>
      <dgm:spPr/>
      <dgm:t>
        <a:bodyPr/>
        <a:lstStyle/>
        <a:p>
          <a:endParaRPr lang="zh-CN" altLang="en-US"/>
        </a:p>
      </dgm:t>
    </dgm:pt>
    <dgm:pt modelId="{27687409-4F03-AD48-ABE8-3B769030DF1F}" type="sibTrans" cxnId="{9FDD1AA1-CE45-C945-8F2D-ED2FC7CB27E1}">
      <dgm:prSet/>
      <dgm:spPr/>
      <dgm:t>
        <a:bodyPr/>
        <a:lstStyle/>
        <a:p>
          <a:endParaRPr lang="zh-CN" altLang="en-US"/>
        </a:p>
      </dgm:t>
    </dgm:pt>
    <dgm:pt modelId="{BD5BF299-AAE0-DB45-A572-E9635BB7BED0}">
      <dgm:prSet phldrT="[文本]"/>
      <dgm:spPr/>
      <dgm:t>
        <a:bodyPr/>
        <a:lstStyle/>
        <a:p>
          <a:r>
            <a:rPr lang="en-US" altLang="zh-CN" dirty="0" smtClean="0"/>
            <a:t>Objections</a:t>
          </a:r>
          <a:endParaRPr lang="zh-CN" altLang="en-US" dirty="0"/>
        </a:p>
      </dgm:t>
    </dgm:pt>
    <dgm:pt modelId="{409D09C0-5949-5949-98DA-BC592E08E001}" type="parTrans" cxnId="{BE5DF194-F875-E645-8D8B-6AACDD96F638}">
      <dgm:prSet/>
      <dgm:spPr/>
      <dgm:t>
        <a:bodyPr/>
        <a:lstStyle/>
        <a:p>
          <a:endParaRPr lang="zh-CN" altLang="en-US"/>
        </a:p>
      </dgm:t>
    </dgm:pt>
    <dgm:pt modelId="{8732F54F-1DCF-6944-B0CA-07FFB315D2EC}" type="sibTrans" cxnId="{BE5DF194-F875-E645-8D8B-6AACDD96F638}">
      <dgm:prSet/>
      <dgm:spPr/>
      <dgm:t>
        <a:bodyPr/>
        <a:lstStyle/>
        <a:p>
          <a:endParaRPr lang="zh-CN" altLang="en-US"/>
        </a:p>
      </dgm:t>
    </dgm:pt>
    <dgm:pt modelId="{AADAC776-7BED-844D-9B0D-D0440C9FCDAF}">
      <dgm:prSet phldrT="[文本]"/>
      <dgm:spPr/>
      <dgm:t>
        <a:bodyPr/>
        <a:lstStyle/>
        <a:p>
          <a:r>
            <a:rPr lang="en-US" altLang="zh-CN" dirty="0" smtClean="0"/>
            <a:t>Pick</a:t>
          </a:r>
          <a:r>
            <a:rPr lang="zh-CN" altLang="en-US" dirty="0" smtClean="0"/>
            <a:t> </a:t>
          </a:r>
          <a:r>
            <a:rPr lang="en-US" altLang="zh-CN" dirty="0" smtClean="0"/>
            <a:t>cars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7AE98255-B907-E545-845F-B7B80EE797BC}" type="parTrans" cxnId="{D8D649A8-61A3-624A-9715-2E9959A1A86E}">
      <dgm:prSet/>
      <dgm:spPr/>
      <dgm:t>
        <a:bodyPr/>
        <a:lstStyle/>
        <a:p>
          <a:endParaRPr lang="zh-CN" altLang="en-US"/>
        </a:p>
      </dgm:t>
    </dgm:pt>
    <dgm:pt modelId="{7A6CE8DC-9C51-1046-AB15-86DCB2B3A745}" type="sibTrans" cxnId="{D8D649A8-61A3-624A-9715-2E9959A1A86E}">
      <dgm:prSet/>
      <dgm:spPr/>
      <dgm:t>
        <a:bodyPr/>
        <a:lstStyle/>
        <a:p>
          <a:endParaRPr lang="zh-CN" altLang="en-US"/>
        </a:p>
      </dgm:t>
    </dgm:pt>
    <dgm:pt modelId="{508F6E93-D103-F94D-94C5-1D6CCEA00583}">
      <dgm:prSet phldrT="[文本]"/>
      <dgm:spPr/>
      <dgm:t>
        <a:bodyPr/>
        <a:lstStyle/>
        <a:p>
          <a:r>
            <a:rPr lang="en-US" altLang="zh-CN" dirty="0" smtClean="0"/>
            <a:t>Confidence</a:t>
          </a:r>
          <a:r>
            <a:rPr lang="zh-CN" altLang="en-US" dirty="0" smtClean="0"/>
            <a:t> </a:t>
          </a:r>
          <a:r>
            <a:rPr lang="en-US" altLang="zh-CN" dirty="0" smtClean="0"/>
            <a:t>score</a:t>
          </a:r>
          <a:endParaRPr lang="zh-CN" altLang="en-US" dirty="0"/>
        </a:p>
      </dgm:t>
    </dgm:pt>
    <dgm:pt modelId="{03BFB05B-C768-B540-BF7C-3D2F13C6E778}" type="parTrans" cxnId="{E8BF501B-8463-3C4A-9A33-7E5A6D72ED6D}">
      <dgm:prSet/>
      <dgm:spPr/>
      <dgm:t>
        <a:bodyPr/>
        <a:lstStyle/>
        <a:p>
          <a:endParaRPr lang="zh-CN" altLang="en-US"/>
        </a:p>
      </dgm:t>
    </dgm:pt>
    <dgm:pt modelId="{F0ED00D2-2FB7-BB45-A54A-86F5F7B1441F}" type="sibTrans" cxnId="{E8BF501B-8463-3C4A-9A33-7E5A6D72ED6D}">
      <dgm:prSet/>
      <dgm:spPr/>
      <dgm:t>
        <a:bodyPr/>
        <a:lstStyle/>
        <a:p>
          <a:endParaRPr lang="zh-CN" altLang="en-US"/>
        </a:p>
      </dgm:t>
    </dgm:pt>
    <dgm:pt modelId="{F50E8A73-78E4-0143-A79E-3DC8916A5060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599EE0A1-6C6E-414D-8311-1A175413EC0C}" type="parTrans" cxnId="{C9F06F95-4BE9-AE4B-909B-2FFB78558D63}">
      <dgm:prSet/>
      <dgm:spPr/>
      <dgm:t>
        <a:bodyPr/>
        <a:lstStyle/>
        <a:p>
          <a:endParaRPr lang="zh-CN" altLang="en-US"/>
        </a:p>
      </dgm:t>
    </dgm:pt>
    <dgm:pt modelId="{80EC5B4A-67B5-E147-866F-55FC33D41541}" type="sibTrans" cxnId="{C9F06F95-4BE9-AE4B-909B-2FFB78558D63}">
      <dgm:prSet/>
      <dgm:spPr/>
      <dgm:t>
        <a:bodyPr/>
        <a:lstStyle/>
        <a:p>
          <a:endParaRPr lang="zh-CN" altLang="en-US"/>
        </a:p>
      </dgm:t>
    </dgm:pt>
    <dgm:pt modelId="{C5082807-533D-C74C-97B0-834443DCB213}">
      <dgm:prSet/>
      <dgm:spPr/>
      <dgm:t>
        <a:bodyPr/>
        <a:lstStyle/>
        <a:p>
          <a:r>
            <a:rPr lang="en-US" altLang="zh-CN" dirty="0" smtClean="0"/>
            <a:t>Bounding</a:t>
          </a:r>
          <a:r>
            <a:rPr lang="zh-CN" altLang="en-US" dirty="0" smtClean="0"/>
            <a:t> </a:t>
          </a:r>
          <a:r>
            <a:rPr lang="en-US" altLang="zh-CN" dirty="0" smtClean="0"/>
            <a:t>box</a:t>
          </a:r>
          <a:endParaRPr lang="zh-CN" altLang="en-US" dirty="0"/>
        </a:p>
      </dgm:t>
    </dgm:pt>
    <dgm:pt modelId="{B842AED8-1A2F-B64B-B827-0BF069248CC6}" type="parTrans" cxnId="{F2C3C2BA-43A2-644A-95F3-0A83CA46B230}">
      <dgm:prSet/>
      <dgm:spPr/>
      <dgm:t>
        <a:bodyPr/>
        <a:lstStyle/>
        <a:p>
          <a:endParaRPr lang="zh-CN" altLang="en-US"/>
        </a:p>
      </dgm:t>
    </dgm:pt>
    <dgm:pt modelId="{1A0A491E-9B7F-AA49-A300-DE6EF8D7421A}" type="sibTrans" cxnId="{F2C3C2BA-43A2-644A-95F3-0A83CA46B230}">
      <dgm:prSet/>
      <dgm:spPr/>
      <dgm:t>
        <a:bodyPr/>
        <a:lstStyle/>
        <a:p>
          <a:endParaRPr lang="zh-CN" altLang="en-US"/>
        </a:p>
      </dgm:t>
    </dgm:pt>
    <dgm:pt modelId="{2E265E60-3111-874A-BE7B-C1478952F464}">
      <dgm:prSet/>
      <dgm:spPr/>
      <dgm:t>
        <a:bodyPr/>
        <a:lstStyle/>
        <a:p>
          <a:r>
            <a:rPr lang="en-US" altLang="zh-CN" dirty="0" smtClean="0"/>
            <a:t>Pick</a:t>
          </a:r>
          <a:r>
            <a:rPr lang="zh-CN" altLang="en-US" dirty="0" smtClean="0"/>
            <a:t> </a:t>
          </a:r>
          <a:r>
            <a:rPr lang="en-US" altLang="zh-CN" dirty="0" smtClean="0"/>
            <a:t>boxes</a:t>
          </a:r>
          <a:r>
            <a:rPr lang="zh-CN" altLang="en-US" dirty="0" smtClean="0"/>
            <a:t> </a:t>
          </a:r>
          <a:r>
            <a:rPr lang="en-US" altLang="zh-CN" dirty="0" smtClean="0"/>
            <a:t>based</a:t>
          </a:r>
          <a:r>
            <a:rPr lang="zh-CN" altLang="en-US" dirty="0" smtClean="0"/>
            <a:t> </a:t>
          </a:r>
          <a:r>
            <a:rPr lang="en-US" altLang="zh-CN" dirty="0" smtClean="0"/>
            <a:t>on</a:t>
          </a:r>
          <a:r>
            <a:rPr lang="zh-CN" altLang="en-US" dirty="0" smtClean="0"/>
            <a:t> </a:t>
          </a:r>
          <a:r>
            <a:rPr lang="en-US" altLang="zh-CN" dirty="0" smtClean="0"/>
            <a:t>size</a:t>
          </a:r>
          <a:endParaRPr lang="zh-CN" altLang="en-US" dirty="0"/>
        </a:p>
      </dgm:t>
    </dgm:pt>
    <dgm:pt modelId="{36BA985C-5DE1-CA49-96C1-4DACF66E993B}" type="parTrans" cxnId="{EFDCB8BD-173C-584D-959E-56BC542BEC8D}">
      <dgm:prSet/>
      <dgm:spPr/>
      <dgm:t>
        <a:bodyPr/>
        <a:lstStyle/>
        <a:p>
          <a:endParaRPr lang="zh-CN" altLang="en-US"/>
        </a:p>
      </dgm:t>
    </dgm:pt>
    <dgm:pt modelId="{71EE183F-33AD-D348-BCB7-9CBCE0B1C51B}" type="sibTrans" cxnId="{EFDCB8BD-173C-584D-959E-56BC542BEC8D}">
      <dgm:prSet/>
      <dgm:spPr/>
      <dgm:t>
        <a:bodyPr/>
        <a:lstStyle/>
        <a:p>
          <a:endParaRPr lang="zh-CN" altLang="en-US"/>
        </a:p>
      </dgm:t>
    </dgm:pt>
    <dgm:pt modelId="{35ABC694-5C4D-1D4C-8205-B0A3F3B40036}" type="pres">
      <dgm:prSet presAssocID="{F1CB05DB-16A0-FB4B-821A-53DDA060B39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6673CA6-F0FA-034C-BEAF-2E74FF9EE81A}" type="pres">
      <dgm:prSet presAssocID="{F2EBB7D1-76E4-B54F-829C-E2FCD63B6C0C}" presName="root1" presStyleCnt="0"/>
      <dgm:spPr/>
    </dgm:pt>
    <dgm:pt modelId="{43B42648-A62A-814E-91D0-0E7F44ED841A}" type="pres">
      <dgm:prSet presAssocID="{F2EBB7D1-76E4-B54F-829C-E2FCD63B6C0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37CAC6-0766-A44D-B8A3-8BC373A917A7}" type="pres">
      <dgm:prSet presAssocID="{F2EBB7D1-76E4-B54F-829C-E2FCD63B6C0C}" presName="level2hierChild" presStyleCnt="0"/>
      <dgm:spPr/>
    </dgm:pt>
    <dgm:pt modelId="{CC0D4997-BFEE-0042-A658-603F0AD5BCA5}" type="pres">
      <dgm:prSet presAssocID="{409D09C0-5949-5949-98DA-BC592E08E001}" presName="conn2-1" presStyleLbl="parChTrans1D2" presStyleIdx="0" presStyleCnt="3"/>
      <dgm:spPr/>
    </dgm:pt>
    <dgm:pt modelId="{41D1941C-F4BE-774C-BB82-2BB1F87FA883}" type="pres">
      <dgm:prSet presAssocID="{409D09C0-5949-5949-98DA-BC592E08E001}" presName="connTx" presStyleLbl="parChTrans1D2" presStyleIdx="0" presStyleCnt="3"/>
      <dgm:spPr/>
    </dgm:pt>
    <dgm:pt modelId="{F61EED7F-4AD9-BA4D-A6AE-9C01BFE6CC46}" type="pres">
      <dgm:prSet presAssocID="{BD5BF299-AAE0-DB45-A572-E9635BB7BED0}" presName="root2" presStyleCnt="0"/>
      <dgm:spPr/>
    </dgm:pt>
    <dgm:pt modelId="{5CAF2A5B-EBEF-6143-865D-DC2282FE1EA2}" type="pres">
      <dgm:prSet presAssocID="{BD5BF299-AAE0-DB45-A572-E9635BB7BED0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BF96DB-8587-3846-ACA4-1064D87C34DC}" type="pres">
      <dgm:prSet presAssocID="{BD5BF299-AAE0-DB45-A572-E9635BB7BED0}" presName="level3hierChild" presStyleCnt="0"/>
      <dgm:spPr/>
    </dgm:pt>
    <dgm:pt modelId="{BCBB938C-634D-3D4E-B771-378DF9B955B5}" type="pres">
      <dgm:prSet presAssocID="{7AE98255-B907-E545-845F-B7B80EE797BC}" presName="conn2-1" presStyleLbl="parChTrans1D3" presStyleIdx="0" presStyleCnt="3"/>
      <dgm:spPr/>
    </dgm:pt>
    <dgm:pt modelId="{F4A49F4E-0768-D34B-BDDE-38023A406009}" type="pres">
      <dgm:prSet presAssocID="{7AE98255-B907-E545-845F-B7B80EE797BC}" presName="connTx" presStyleLbl="parChTrans1D3" presStyleIdx="0" presStyleCnt="3"/>
      <dgm:spPr/>
    </dgm:pt>
    <dgm:pt modelId="{5904C734-6922-634D-A3A8-67C67A680693}" type="pres">
      <dgm:prSet presAssocID="{AADAC776-7BED-844D-9B0D-D0440C9FCDAF}" presName="root2" presStyleCnt="0"/>
      <dgm:spPr/>
    </dgm:pt>
    <dgm:pt modelId="{CED881B2-1F22-F14F-8744-DB8F12794802}" type="pres">
      <dgm:prSet presAssocID="{AADAC776-7BED-844D-9B0D-D0440C9FCDAF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516630-CD01-D944-9E44-6B00D1816EE0}" type="pres">
      <dgm:prSet presAssocID="{AADAC776-7BED-844D-9B0D-D0440C9FCDAF}" presName="level3hierChild" presStyleCnt="0"/>
      <dgm:spPr/>
    </dgm:pt>
    <dgm:pt modelId="{8C904CC4-CF7D-464E-99E2-2612E87F25AB}" type="pres">
      <dgm:prSet presAssocID="{B842AED8-1A2F-B64B-B827-0BF069248CC6}" presName="conn2-1" presStyleLbl="parChTrans1D2" presStyleIdx="1" presStyleCnt="3"/>
      <dgm:spPr/>
    </dgm:pt>
    <dgm:pt modelId="{BA7C94D8-A5DA-5D4E-9B6C-4AE885FA5374}" type="pres">
      <dgm:prSet presAssocID="{B842AED8-1A2F-B64B-B827-0BF069248CC6}" presName="connTx" presStyleLbl="parChTrans1D2" presStyleIdx="1" presStyleCnt="3"/>
      <dgm:spPr/>
    </dgm:pt>
    <dgm:pt modelId="{69A1AE95-53CA-0E4B-B47B-C1D2D0C1B958}" type="pres">
      <dgm:prSet presAssocID="{C5082807-533D-C74C-97B0-834443DCB213}" presName="root2" presStyleCnt="0"/>
      <dgm:spPr/>
    </dgm:pt>
    <dgm:pt modelId="{60B5BABA-118C-FC45-B068-922592555C34}" type="pres">
      <dgm:prSet presAssocID="{C5082807-533D-C74C-97B0-834443DCB213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611392-AE99-8448-A146-7C8C4FC3E997}" type="pres">
      <dgm:prSet presAssocID="{C5082807-533D-C74C-97B0-834443DCB213}" presName="level3hierChild" presStyleCnt="0"/>
      <dgm:spPr/>
    </dgm:pt>
    <dgm:pt modelId="{B4443202-447B-1241-9A38-014016224C08}" type="pres">
      <dgm:prSet presAssocID="{36BA985C-5DE1-CA49-96C1-4DACF66E993B}" presName="conn2-1" presStyleLbl="parChTrans1D3" presStyleIdx="1" presStyleCnt="3"/>
      <dgm:spPr/>
    </dgm:pt>
    <dgm:pt modelId="{73901159-B5BA-BC4E-BB87-273FDF60CC6D}" type="pres">
      <dgm:prSet presAssocID="{36BA985C-5DE1-CA49-96C1-4DACF66E993B}" presName="connTx" presStyleLbl="parChTrans1D3" presStyleIdx="1" presStyleCnt="3"/>
      <dgm:spPr/>
    </dgm:pt>
    <dgm:pt modelId="{4639ECF3-2C05-8443-A99D-967DDCB4218B}" type="pres">
      <dgm:prSet presAssocID="{2E265E60-3111-874A-BE7B-C1478952F464}" presName="root2" presStyleCnt="0"/>
      <dgm:spPr/>
    </dgm:pt>
    <dgm:pt modelId="{15AFA807-3394-7C47-A813-9C174FE53D1A}" type="pres">
      <dgm:prSet presAssocID="{2E265E60-3111-874A-BE7B-C1478952F464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0BE4C6-D202-BA4B-9C3F-BEFA6D64D870}" type="pres">
      <dgm:prSet presAssocID="{2E265E60-3111-874A-BE7B-C1478952F464}" presName="level3hierChild" presStyleCnt="0"/>
      <dgm:spPr/>
    </dgm:pt>
    <dgm:pt modelId="{6C63814B-05C3-EB4F-AA1D-EC9DCDCC6D16}" type="pres">
      <dgm:prSet presAssocID="{03BFB05B-C768-B540-BF7C-3D2F13C6E778}" presName="conn2-1" presStyleLbl="parChTrans1D2" presStyleIdx="2" presStyleCnt="3"/>
      <dgm:spPr/>
    </dgm:pt>
    <dgm:pt modelId="{31923943-A30B-4D43-AD8F-94A106269430}" type="pres">
      <dgm:prSet presAssocID="{03BFB05B-C768-B540-BF7C-3D2F13C6E778}" presName="connTx" presStyleLbl="parChTrans1D2" presStyleIdx="2" presStyleCnt="3"/>
      <dgm:spPr/>
    </dgm:pt>
    <dgm:pt modelId="{979CB6CA-C960-6845-B6E3-B85467232B7B}" type="pres">
      <dgm:prSet presAssocID="{508F6E93-D103-F94D-94C5-1D6CCEA00583}" presName="root2" presStyleCnt="0"/>
      <dgm:spPr/>
    </dgm:pt>
    <dgm:pt modelId="{D696FCB9-5D65-3443-9563-6861BBF56320}" type="pres">
      <dgm:prSet presAssocID="{508F6E93-D103-F94D-94C5-1D6CCEA00583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90705E-7731-A640-8AA5-BCC245AFD9C3}" type="pres">
      <dgm:prSet presAssocID="{508F6E93-D103-F94D-94C5-1D6CCEA00583}" presName="level3hierChild" presStyleCnt="0"/>
      <dgm:spPr/>
    </dgm:pt>
    <dgm:pt modelId="{C1075E0A-225D-604F-BD44-42CECAFB7982}" type="pres">
      <dgm:prSet presAssocID="{599EE0A1-6C6E-414D-8311-1A175413EC0C}" presName="conn2-1" presStyleLbl="parChTrans1D3" presStyleIdx="2" presStyleCnt="3"/>
      <dgm:spPr/>
    </dgm:pt>
    <dgm:pt modelId="{9A2B4571-AD8B-994E-999A-2D9EC8BF414F}" type="pres">
      <dgm:prSet presAssocID="{599EE0A1-6C6E-414D-8311-1A175413EC0C}" presName="connTx" presStyleLbl="parChTrans1D3" presStyleIdx="2" presStyleCnt="3"/>
      <dgm:spPr/>
    </dgm:pt>
    <dgm:pt modelId="{7651F2CD-B3CD-B447-AACD-0E7CD7CCA98C}" type="pres">
      <dgm:prSet presAssocID="{F50E8A73-78E4-0143-A79E-3DC8916A5060}" presName="root2" presStyleCnt="0"/>
      <dgm:spPr/>
    </dgm:pt>
    <dgm:pt modelId="{C2F57BAC-7773-3C48-92FD-A8C876C98DC2}" type="pres">
      <dgm:prSet presAssocID="{F50E8A73-78E4-0143-A79E-3DC8916A5060}" presName="LevelTwoTextNode" presStyleLbl="node3" presStyleIdx="2" presStyleCnt="3">
        <dgm:presLayoutVars>
          <dgm:chPref val="3"/>
        </dgm:presLayoutVars>
      </dgm:prSet>
      <dgm:spPr/>
    </dgm:pt>
    <dgm:pt modelId="{70601FAA-5BB0-4A41-AAC3-53E8412169E6}" type="pres">
      <dgm:prSet presAssocID="{F50E8A73-78E4-0143-A79E-3DC8916A5060}" presName="level3hierChild" presStyleCnt="0"/>
      <dgm:spPr/>
    </dgm:pt>
  </dgm:ptLst>
  <dgm:cxnLst>
    <dgm:cxn modelId="{9FDD1AA1-CE45-C945-8F2D-ED2FC7CB27E1}" srcId="{F1CB05DB-16A0-FB4B-821A-53DDA060B39B}" destId="{F2EBB7D1-76E4-B54F-829C-E2FCD63B6C0C}" srcOrd="0" destOrd="0" parTransId="{D0230275-7FDF-CF48-B555-9CDF1C8A397C}" sibTransId="{27687409-4F03-AD48-ABE8-3B769030DF1F}"/>
    <dgm:cxn modelId="{FEC641CE-C02D-D849-8782-1A930415C3BB}" type="presOf" srcId="{36BA985C-5DE1-CA49-96C1-4DACF66E993B}" destId="{73901159-B5BA-BC4E-BB87-273FDF60CC6D}" srcOrd="1" destOrd="0" presId="urn:microsoft.com/office/officeart/2005/8/layout/hierarchy2"/>
    <dgm:cxn modelId="{EE20FFD1-EF5A-774D-B633-20A724902FBB}" type="presOf" srcId="{599EE0A1-6C6E-414D-8311-1A175413EC0C}" destId="{9A2B4571-AD8B-994E-999A-2D9EC8BF414F}" srcOrd="1" destOrd="0" presId="urn:microsoft.com/office/officeart/2005/8/layout/hierarchy2"/>
    <dgm:cxn modelId="{D137E7FB-41F1-3B47-A239-F8960D34EBC3}" type="presOf" srcId="{BD5BF299-AAE0-DB45-A572-E9635BB7BED0}" destId="{5CAF2A5B-EBEF-6143-865D-DC2282FE1EA2}" srcOrd="0" destOrd="0" presId="urn:microsoft.com/office/officeart/2005/8/layout/hierarchy2"/>
    <dgm:cxn modelId="{A4CE62AE-720B-9B41-9199-CE221EB6A0BE}" type="presOf" srcId="{409D09C0-5949-5949-98DA-BC592E08E001}" destId="{CC0D4997-BFEE-0042-A658-603F0AD5BCA5}" srcOrd="0" destOrd="0" presId="urn:microsoft.com/office/officeart/2005/8/layout/hierarchy2"/>
    <dgm:cxn modelId="{020F9555-DAC2-E140-B34F-E38E9284D3C6}" type="presOf" srcId="{7AE98255-B907-E545-845F-B7B80EE797BC}" destId="{BCBB938C-634D-3D4E-B771-378DF9B955B5}" srcOrd="0" destOrd="0" presId="urn:microsoft.com/office/officeart/2005/8/layout/hierarchy2"/>
    <dgm:cxn modelId="{BE5DF194-F875-E645-8D8B-6AACDD96F638}" srcId="{F2EBB7D1-76E4-B54F-829C-E2FCD63B6C0C}" destId="{BD5BF299-AAE0-DB45-A572-E9635BB7BED0}" srcOrd="0" destOrd="0" parTransId="{409D09C0-5949-5949-98DA-BC592E08E001}" sibTransId="{8732F54F-1DCF-6944-B0CA-07FFB315D2EC}"/>
    <dgm:cxn modelId="{978A9C3D-ABF8-F04A-8446-2443A53288A2}" type="presOf" srcId="{03BFB05B-C768-B540-BF7C-3D2F13C6E778}" destId="{6C63814B-05C3-EB4F-AA1D-EC9DCDCC6D16}" srcOrd="0" destOrd="0" presId="urn:microsoft.com/office/officeart/2005/8/layout/hierarchy2"/>
    <dgm:cxn modelId="{F2C3C2BA-43A2-644A-95F3-0A83CA46B230}" srcId="{F2EBB7D1-76E4-B54F-829C-E2FCD63B6C0C}" destId="{C5082807-533D-C74C-97B0-834443DCB213}" srcOrd="1" destOrd="0" parTransId="{B842AED8-1A2F-B64B-B827-0BF069248CC6}" sibTransId="{1A0A491E-9B7F-AA49-A300-DE6EF8D7421A}"/>
    <dgm:cxn modelId="{2E37C6C2-92AD-3346-B322-F2A8D5B72AFF}" type="presOf" srcId="{03BFB05B-C768-B540-BF7C-3D2F13C6E778}" destId="{31923943-A30B-4D43-AD8F-94A106269430}" srcOrd="1" destOrd="0" presId="urn:microsoft.com/office/officeart/2005/8/layout/hierarchy2"/>
    <dgm:cxn modelId="{E8BF501B-8463-3C4A-9A33-7E5A6D72ED6D}" srcId="{F2EBB7D1-76E4-B54F-829C-E2FCD63B6C0C}" destId="{508F6E93-D103-F94D-94C5-1D6CCEA00583}" srcOrd="2" destOrd="0" parTransId="{03BFB05B-C768-B540-BF7C-3D2F13C6E778}" sibTransId="{F0ED00D2-2FB7-BB45-A54A-86F5F7B1441F}"/>
    <dgm:cxn modelId="{0B86F5EB-5563-B245-A5B5-492908ED7941}" type="presOf" srcId="{F1CB05DB-16A0-FB4B-821A-53DDA060B39B}" destId="{35ABC694-5C4D-1D4C-8205-B0A3F3B40036}" srcOrd="0" destOrd="0" presId="urn:microsoft.com/office/officeart/2005/8/layout/hierarchy2"/>
    <dgm:cxn modelId="{D8D649A8-61A3-624A-9715-2E9959A1A86E}" srcId="{BD5BF299-AAE0-DB45-A572-E9635BB7BED0}" destId="{AADAC776-7BED-844D-9B0D-D0440C9FCDAF}" srcOrd="0" destOrd="0" parTransId="{7AE98255-B907-E545-845F-B7B80EE797BC}" sibTransId="{7A6CE8DC-9C51-1046-AB15-86DCB2B3A745}"/>
    <dgm:cxn modelId="{F6C7AE37-EDB0-9442-BE52-A394246EDA12}" type="presOf" srcId="{7AE98255-B907-E545-845F-B7B80EE797BC}" destId="{F4A49F4E-0768-D34B-BDDE-38023A406009}" srcOrd="1" destOrd="0" presId="urn:microsoft.com/office/officeart/2005/8/layout/hierarchy2"/>
    <dgm:cxn modelId="{5BE81829-EF80-DA49-922D-A1CE0765F46A}" type="presOf" srcId="{B842AED8-1A2F-B64B-B827-0BF069248CC6}" destId="{8C904CC4-CF7D-464E-99E2-2612E87F25AB}" srcOrd="0" destOrd="0" presId="urn:microsoft.com/office/officeart/2005/8/layout/hierarchy2"/>
    <dgm:cxn modelId="{A097BAE9-3C8B-0C4B-B089-11D86AEC4B46}" type="presOf" srcId="{599EE0A1-6C6E-414D-8311-1A175413EC0C}" destId="{C1075E0A-225D-604F-BD44-42CECAFB7982}" srcOrd="0" destOrd="0" presId="urn:microsoft.com/office/officeart/2005/8/layout/hierarchy2"/>
    <dgm:cxn modelId="{C22E0BE7-D875-124D-8436-AA256A15720B}" type="presOf" srcId="{409D09C0-5949-5949-98DA-BC592E08E001}" destId="{41D1941C-F4BE-774C-BB82-2BB1F87FA883}" srcOrd="1" destOrd="0" presId="urn:microsoft.com/office/officeart/2005/8/layout/hierarchy2"/>
    <dgm:cxn modelId="{5BAE40F7-7AC4-4148-8322-C12066070354}" type="presOf" srcId="{B842AED8-1A2F-B64B-B827-0BF069248CC6}" destId="{BA7C94D8-A5DA-5D4E-9B6C-4AE885FA5374}" srcOrd="1" destOrd="0" presId="urn:microsoft.com/office/officeart/2005/8/layout/hierarchy2"/>
    <dgm:cxn modelId="{B60AB440-FFCC-6B40-9296-56FA743F2EE5}" type="presOf" srcId="{C5082807-533D-C74C-97B0-834443DCB213}" destId="{60B5BABA-118C-FC45-B068-922592555C34}" srcOrd="0" destOrd="0" presId="urn:microsoft.com/office/officeart/2005/8/layout/hierarchy2"/>
    <dgm:cxn modelId="{EFDCB8BD-173C-584D-959E-56BC542BEC8D}" srcId="{C5082807-533D-C74C-97B0-834443DCB213}" destId="{2E265E60-3111-874A-BE7B-C1478952F464}" srcOrd="0" destOrd="0" parTransId="{36BA985C-5DE1-CA49-96C1-4DACF66E993B}" sibTransId="{71EE183F-33AD-D348-BCB7-9CBCE0B1C51B}"/>
    <dgm:cxn modelId="{AD49D979-DC7F-AE4B-B1E5-8BC69E94E511}" type="presOf" srcId="{F2EBB7D1-76E4-B54F-829C-E2FCD63B6C0C}" destId="{43B42648-A62A-814E-91D0-0E7F44ED841A}" srcOrd="0" destOrd="0" presId="urn:microsoft.com/office/officeart/2005/8/layout/hierarchy2"/>
    <dgm:cxn modelId="{C9F06F95-4BE9-AE4B-909B-2FFB78558D63}" srcId="{508F6E93-D103-F94D-94C5-1D6CCEA00583}" destId="{F50E8A73-78E4-0143-A79E-3DC8916A5060}" srcOrd="0" destOrd="0" parTransId="{599EE0A1-6C6E-414D-8311-1A175413EC0C}" sibTransId="{80EC5B4A-67B5-E147-866F-55FC33D41541}"/>
    <dgm:cxn modelId="{BF1C43C3-2671-7F49-B79B-52CA24141AC7}" type="presOf" srcId="{508F6E93-D103-F94D-94C5-1D6CCEA00583}" destId="{D696FCB9-5D65-3443-9563-6861BBF56320}" srcOrd="0" destOrd="0" presId="urn:microsoft.com/office/officeart/2005/8/layout/hierarchy2"/>
    <dgm:cxn modelId="{970567E1-FFC9-9A42-8281-C72FA7A4A668}" type="presOf" srcId="{2E265E60-3111-874A-BE7B-C1478952F464}" destId="{15AFA807-3394-7C47-A813-9C174FE53D1A}" srcOrd="0" destOrd="0" presId="urn:microsoft.com/office/officeart/2005/8/layout/hierarchy2"/>
    <dgm:cxn modelId="{BBE13A3B-158C-7D4F-B934-BA8383B08703}" type="presOf" srcId="{AADAC776-7BED-844D-9B0D-D0440C9FCDAF}" destId="{CED881B2-1F22-F14F-8744-DB8F12794802}" srcOrd="0" destOrd="0" presId="urn:microsoft.com/office/officeart/2005/8/layout/hierarchy2"/>
    <dgm:cxn modelId="{188638BD-5B29-2F4D-9034-AFEAA9B71EC3}" type="presOf" srcId="{36BA985C-5DE1-CA49-96C1-4DACF66E993B}" destId="{B4443202-447B-1241-9A38-014016224C08}" srcOrd="0" destOrd="0" presId="urn:microsoft.com/office/officeart/2005/8/layout/hierarchy2"/>
    <dgm:cxn modelId="{50A51F36-3D4B-D54D-A96C-0B24D0D8AF9D}" type="presOf" srcId="{F50E8A73-78E4-0143-A79E-3DC8916A5060}" destId="{C2F57BAC-7773-3C48-92FD-A8C876C98DC2}" srcOrd="0" destOrd="0" presId="urn:microsoft.com/office/officeart/2005/8/layout/hierarchy2"/>
    <dgm:cxn modelId="{D3EDCAF0-65A3-1340-920E-E39DDA794566}" type="presParOf" srcId="{35ABC694-5C4D-1D4C-8205-B0A3F3B40036}" destId="{D6673CA6-F0FA-034C-BEAF-2E74FF9EE81A}" srcOrd="0" destOrd="0" presId="urn:microsoft.com/office/officeart/2005/8/layout/hierarchy2"/>
    <dgm:cxn modelId="{5A0B9AE0-CB92-C94C-9488-A2C15CEDE0FA}" type="presParOf" srcId="{D6673CA6-F0FA-034C-BEAF-2E74FF9EE81A}" destId="{43B42648-A62A-814E-91D0-0E7F44ED841A}" srcOrd="0" destOrd="0" presId="urn:microsoft.com/office/officeart/2005/8/layout/hierarchy2"/>
    <dgm:cxn modelId="{FE4C4087-8287-1546-8B7C-C0402A8FCAC3}" type="presParOf" srcId="{D6673CA6-F0FA-034C-BEAF-2E74FF9EE81A}" destId="{3637CAC6-0766-A44D-B8A3-8BC373A917A7}" srcOrd="1" destOrd="0" presId="urn:microsoft.com/office/officeart/2005/8/layout/hierarchy2"/>
    <dgm:cxn modelId="{68C6A9DE-F054-6A46-B33C-6E25DFF07A78}" type="presParOf" srcId="{3637CAC6-0766-A44D-B8A3-8BC373A917A7}" destId="{CC0D4997-BFEE-0042-A658-603F0AD5BCA5}" srcOrd="0" destOrd="0" presId="urn:microsoft.com/office/officeart/2005/8/layout/hierarchy2"/>
    <dgm:cxn modelId="{F69BF3E0-D73D-BC4B-A122-4455E5B49542}" type="presParOf" srcId="{CC0D4997-BFEE-0042-A658-603F0AD5BCA5}" destId="{41D1941C-F4BE-774C-BB82-2BB1F87FA883}" srcOrd="0" destOrd="0" presId="urn:microsoft.com/office/officeart/2005/8/layout/hierarchy2"/>
    <dgm:cxn modelId="{9722EF52-1C5A-EB47-A96C-1A4C0CF4636B}" type="presParOf" srcId="{3637CAC6-0766-A44D-B8A3-8BC373A917A7}" destId="{F61EED7F-4AD9-BA4D-A6AE-9C01BFE6CC46}" srcOrd="1" destOrd="0" presId="urn:microsoft.com/office/officeart/2005/8/layout/hierarchy2"/>
    <dgm:cxn modelId="{B827C5AC-26C4-8543-9551-398007358603}" type="presParOf" srcId="{F61EED7F-4AD9-BA4D-A6AE-9C01BFE6CC46}" destId="{5CAF2A5B-EBEF-6143-865D-DC2282FE1EA2}" srcOrd="0" destOrd="0" presId="urn:microsoft.com/office/officeart/2005/8/layout/hierarchy2"/>
    <dgm:cxn modelId="{573D0165-E587-724B-A436-7BD273CDEC17}" type="presParOf" srcId="{F61EED7F-4AD9-BA4D-A6AE-9C01BFE6CC46}" destId="{32BF96DB-8587-3846-ACA4-1064D87C34DC}" srcOrd="1" destOrd="0" presId="urn:microsoft.com/office/officeart/2005/8/layout/hierarchy2"/>
    <dgm:cxn modelId="{5DACA5F4-50C3-3B4D-B287-4FD41B9EA0C5}" type="presParOf" srcId="{32BF96DB-8587-3846-ACA4-1064D87C34DC}" destId="{BCBB938C-634D-3D4E-B771-378DF9B955B5}" srcOrd="0" destOrd="0" presId="urn:microsoft.com/office/officeart/2005/8/layout/hierarchy2"/>
    <dgm:cxn modelId="{D750CFCB-1329-C044-925D-6D2B2CC2919E}" type="presParOf" srcId="{BCBB938C-634D-3D4E-B771-378DF9B955B5}" destId="{F4A49F4E-0768-D34B-BDDE-38023A406009}" srcOrd="0" destOrd="0" presId="urn:microsoft.com/office/officeart/2005/8/layout/hierarchy2"/>
    <dgm:cxn modelId="{AE67F40C-94B6-0846-951A-E18872FF6AB6}" type="presParOf" srcId="{32BF96DB-8587-3846-ACA4-1064D87C34DC}" destId="{5904C734-6922-634D-A3A8-67C67A680693}" srcOrd="1" destOrd="0" presId="urn:microsoft.com/office/officeart/2005/8/layout/hierarchy2"/>
    <dgm:cxn modelId="{B58A72A8-E751-1F4A-A2E0-3338307E8178}" type="presParOf" srcId="{5904C734-6922-634D-A3A8-67C67A680693}" destId="{CED881B2-1F22-F14F-8744-DB8F12794802}" srcOrd="0" destOrd="0" presId="urn:microsoft.com/office/officeart/2005/8/layout/hierarchy2"/>
    <dgm:cxn modelId="{F5BF7554-E966-C449-8F49-6D6CF8695994}" type="presParOf" srcId="{5904C734-6922-634D-A3A8-67C67A680693}" destId="{1C516630-CD01-D944-9E44-6B00D1816EE0}" srcOrd="1" destOrd="0" presId="urn:microsoft.com/office/officeart/2005/8/layout/hierarchy2"/>
    <dgm:cxn modelId="{C99B6DB5-5447-D14D-B92F-AA84136BC0D3}" type="presParOf" srcId="{3637CAC6-0766-A44D-B8A3-8BC373A917A7}" destId="{8C904CC4-CF7D-464E-99E2-2612E87F25AB}" srcOrd="2" destOrd="0" presId="urn:microsoft.com/office/officeart/2005/8/layout/hierarchy2"/>
    <dgm:cxn modelId="{0D772CB7-CA01-F645-AFB3-BB33AF403094}" type="presParOf" srcId="{8C904CC4-CF7D-464E-99E2-2612E87F25AB}" destId="{BA7C94D8-A5DA-5D4E-9B6C-4AE885FA5374}" srcOrd="0" destOrd="0" presId="urn:microsoft.com/office/officeart/2005/8/layout/hierarchy2"/>
    <dgm:cxn modelId="{C35317AE-F394-154D-922D-4ADB9E77344E}" type="presParOf" srcId="{3637CAC6-0766-A44D-B8A3-8BC373A917A7}" destId="{69A1AE95-53CA-0E4B-B47B-C1D2D0C1B958}" srcOrd="3" destOrd="0" presId="urn:microsoft.com/office/officeart/2005/8/layout/hierarchy2"/>
    <dgm:cxn modelId="{BF88C598-5695-B74E-95D7-7FAD0BA53D3B}" type="presParOf" srcId="{69A1AE95-53CA-0E4B-B47B-C1D2D0C1B958}" destId="{60B5BABA-118C-FC45-B068-922592555C34}" srcOrd="0" destOrd="0" presId="urn:microsoft.com/office/officeart/2005/8/layout/hierarchy2"/>
    <dgm:cxn modelId="{BBDD07B3-FF08-0E40-9A7D-21B82828B73E}" type="presParOf" srcId="{69A1AE95-53CA-0E4B-B47B-C1D2D0C1B958}" destId="{38611392-AE99-8448-A146-7C8C4FC3E997}" srcOrd="1" destOrd="0" presId="urn:microsoft.com/office/officeart/2005/8/layout/hierarchy2"/>
    <dgm:cxn modelId="{CBA1636F-B81E-5541-837F-B55039B78363}" type="presParOf" srcId="{38611392-AE99-8448-A146-7C8C4FC3E997}" destId="{B4443202-447B-1241-9A38-014016224C08}" srcOrd="0" destOrd="0" presId="urn:microsoft.com/office/officeart/2005/8/layout/hierarchy2"/>
    <dgm:cxn modelId="{A35CB12B-DD92-ED43-B263-AAC2A525EE15}" type="presParOf" srcId="{B4443202-447B-1241-9A38-014016224C08}" destId="{73901159-B5BA-BC4E-BB87-273FDF60CC6D}" srcOrd="0" destOrd="0" presId="urn:microsoft.com/office/officeart/2005/8/layout/hierarchy2"/>
    <dgm:cxn modelId="{F2D820A9-0658-7E45-903A-F25EDAF1026D}" type="presParOf" srcId="{38611392-AE99-8448-A146-7C8C4FC3E997}" destId="{4639ECF3-2C05-8443-A99D-967DDCB4218B}" srcOrd="1" destOrd="0" presId="urn:microsoft.com/office/officeart/2005/8/layout/hierarchy2"/>
    <dgm:cxn modelId="{74CED27F-514D-8D4E-BD61-9C35B96D371E}" type="presParOf" srcId="{4639ECF3-2C05-8443-A99D-967DDCB4218B}" destId="{15AFA807-3394-7C47-A813-9C174FE53D1A}" srcOrd="0" destOrd="0" presId="urn:microsoft.com/office/officeart/2005/8/layout/hierarchy2"/>
    <dgm:cxn modelId="{CA058BF5-1EE1-EE49-BABA-CD98A462062D}" type="presParOf" srcId="{4639ECF3-2C05-8443-A99D-967DDCB4218B}" destId="{6F0BE4C6-D202-BA4B-9C3F-BEFA6D64D870}" srcOrd="1" destOrd="0" presId="urn:microsoft.com/office/officeart/2005/8/layout/hierarchy2"/>
    <dgm:cxn modelId="{2C0FAD9C-289F-D748-AB85-258A9B07DCA7}" type="presParOf" srcId="{3637CAC6-0766-A44D-B8A3-8BC373A917A7}" destId="{6C63814B-05C3-EB4F-AA1D-EC9DCDCC6D16}" srcOrd="4" destOrd="0" presId="urn:microsoft.com/office/officeart/2005/8/layout/hierarchy2"/>
    <dgm:cxn modelId="{DBF6AD07-4332-9141-99BC-E88F59CFDB99}" type="presParOf" srcId="{6C63814B-05C3-EB4F-AA1D-EC9DCDCC6D16}" destId="{31923943-A30B-4D43-AD8F-94A106269430}" srcOrd="0" destOrd="0" presId="urn:microsoft.com/office/officeart/2005/8/layout/hierarchy2"/>
    <dgm:cxn modelId="{5A55E6F6-30B6-FD4D-85C7-E68F737EE9B4}" type="presParOf" srcId="{3637CAC6-0766-A44D-B8A3-8BC373A917A7}" destId="{979CB6CA-C960-6845-B6E3-B85467232B7B}" srcOrd="5" destOrd="0" presId="urn:microsoft.com/office/officeart/2005/8/layout/hierarchy2"/>
    <dgm:cxn modelId="{9E7AD9A1-D426-9C48-B849-3F86D1597C38}" type="presParOf" srcId="{979CB6CA-C960-6845-B6E3-B85467232B7B}" destId="{D696FCB9-5D65-3443-9563-6861BBF56320}" srcOrd="0" destOrd="0" presId="urn:microsoft.com/office/officeart/2005/8/layout/hierarchy2"/>
    <dgm:cxn modelId="{A54C998E-B21F-EF4A-8171-92A40BD7E9B9}" type="presParOf" srcId="{979CB6CA-C960-6845-B6E3-B85467232B7B}" destId="{5290705E-7731-A640-8AA5-BCC245AFD9C3}" srcOrd="1" destOrd="0" presId="urn:microsoft.com/office/officeart/2005/8/layout/hierarchy2"/>
    <dgm:cxn modelId="{E336EEB1-54A5-5249-98FE-D029E467597D}" type="presParOf" srcId="{5290705E-7731-A640-8AA5-BCC245AFD9C3}" destId="{C1075E0A-225D-604F-BD44-42CECAFB7982}" srcOrd="0" destOrd="0" presId="urn:microsoft.com/office/officeart/2005/8/layout/hierarchy2"/>
    <dgm:cxn modelId="{BD909212-6136-C74A-B6DF-9AFB28BCAE22}" type="presParOf" srcId="{C1075E0A-225D-604F-BD44-42CECAFB7982}" destId="{9A2B4571-AD8B-994E-999A-2D9EC8BF414F}" srcOrd="0" destOrd="0" presId="urn:microsoft.com/office/officeart/2005/8/layout/hierarchy2"/>
    <dgm:cxn modelId="{04F61935-A2CF-7147-9AC9-5F6AAFCAEECB}" type="presParOf" srcId="{5290705E-7731-A640-8AA5-BCC245AFD9C3}" destId="{7651F2CD-B3CD-B447-AACD-0E7CD7CCA98C}" srcOrd="1" destOrd="0" presId="urn:microsoft.com/office/officeart/2005/8/layout/hierarchy2"/>
    <dgm:cxn modelId="{892A82F4-4E7E-7C4F-BF36-84A5C82253F3}" type="presParOf" srcId="{7651F2CD-B3CD-B447-AACD-0E7CD7CCA98C}" destId="{C2F57BAC-7773-3C48-92FD-A8C876C98DC2}" srcOrd="0" destOrd="0" presId="urn:microsoft.com/office/officeart/2005/8/layout/hierarchy2"/>
    <dgm:cxn modelId="{54876EAD-6165-1F4D-95DE-078714FCEEE8}" type="presParOf" srcId="{7651F2CD-B3CD-B447-AACD-0E7CD7CCA98C}" destId="{70601FAA-5BB0-4A41-AAC3-53E8412169E6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42648-A62A-814E-91D0-0E7F44ED841A}">
      <dsp:nvSpPr>
        <dsp:cNvPr id="0" name=""/>
        <dsp:cNvSpPr/>
      </dsp:nvSpPr>
      <dsp:spPr>
        <a:xfrm>
          <a:off x="948248" y="982735"/>
          <a:ext cx="1706711" cy="8533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Inputs(images</a:t>
          </a:r>
          <a:r>
            <a:rPr lang="zh-CN" altLang="en-US" sz="2000" kern="1200" dirty="0"/>
            <a:t> </a:t>
          </a:r>
          <a:r>
            <a:rPr lang="en-US" altLang="zh-CN" sz="2000" kern="1200" dirty="0"/>
            <a:t>or</a:t>
          </a:r>
          <a:r>
            <a:rPr lang="zh-CN" altLang="en-US" sz="2000" kern="1200" dirty="0"/>
            <a:t> </a:t>
          </a:r>
          <a:r>
            <a:rPr lang="en-US" altLang="zh-CN" sz="2000" kern="1200" dirty="0"/>
            <a:t>video)</a:t>
          </a:r>
          <a:endParaRPr lang="zh-CN" altLang="en-US" sz="2000" kern="1200" dirty="0"/>
        </a:p>
      </dsp:txBody>
      <dsp:txXfrm>
        <a:off x="973242" y="1007729"/>
        <a:ext cx="1656723" cy="803367"/>
      </dsp:txXfrm>
    </dsp:sp>
    <dsp:sp modelId="{CC0D4997-BFEE-0042-A658-603F0AD5BCA5}">
      <dsp:nvSpPr>
        <dsp:cNvPr id="0" name=""/>
        <dsp:cNvSpPr/>
      </dsp:nvSpPr>
      <dsp:spPr>
        <a:xfrm rot="18289469">
          <a:off x="2398572" y="891487"/>
          <a:ext cx="119545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195459" y="2724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66415" y="888847"/>
        <a:ext cx="59772" cy="59772"/>
      </dsp:txXfrm>
    </dsp:sp>
    <dsp:sp modelId="{5CAF2A5B-EBEF-6143-865D-DC2282FE1EA2}">
      <dsp:nvSpPr>
        <dsp:cNvPr id="0" name=""/>
        <dsp:cNvSpPr/>
      </dsp:nvSpPr>
      <dsp:spPr>
        <a:xfrm>
          <a:off x="3337643" y="1376"/>
          <a:ext cx="1706711" cy="8533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Objections</a:t>
          </a:r>
          <a:endParaRPr lang="zh-CN" altLang="en-US" sz="2000" kern="1200" dirty="0"/>
        </a:p>
      </dsp:txBody>
      <dsp:txXfrm>
        <a:off x="3362637" y="26370"/>
        <a:ext cx="1656723" cy="803367"/>
      </dsp:txXfrm>
    </dsp:sp>
    <dsp:sp modelId="{BCBB938C-634D-3D4E-B771-378DF9B955B5}">
      <dsp:nvSpPr>
        <dsp:cNvPr id="0" name=""/>
        <dsp:cNvSpPr/>
      </dsp:nvSpPr>
      <dsp:spPr>
        <a:xfrm>
          <a:off x="5044355" y="400808"/>
          <a:ext cx="6826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82684" y="2724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68630" y="410987"/>
        <a:ext cx="34134" cy="34134"/>
      </dsp:txXfrm>
    </dsp:sp>
    <dsp:sp modelId="{CED881B2-1F22-F14F-8744-DB8F12794802}">
      <dsp:nvSpPr>
        <dsp:cNvPr id="0" name=""/>
        <dsp:cNvSpPr/>
      </dsp:nvSpPr>
      <dsp:spPr>
        <a:xfrm>
          <a:off x="5727039" y="1376"/>
          <a:ext cx="1706711" cy="8533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Pick</a:t>
          </a:r>
          <a:r>
            <a:rPr lang="zh-CN" altLang="en-US" sz="2000" kern="1200" dirty="0"/>
            <a:t> </a:t>
          </a:r>
          <a:r>
            <a:rPr lang="en-US" altLang="zh-CN" sz="2000" kern="1200" dirty="0"/>
            <a:t>cars</a:t>
          </a:r>
          <a:r>
            <a:rPr lang="zh-CN" altLang="en-US" sz="2000" kern="1200" dirty="0"/>
            <a:t> </a:t>
          </a:r>
        </a:p>
      </dsp:txBody>
      <dsp:txXfrm>
        <a:off x="5752033" y="26370"/>
        <a:ext cx="1656723" cy="803367"/>
      </dsp:txXfrm>
    </dsp:sp>
    <dsp:sp modelId="{8C904CC4-CF7D-464E-99E2-2612E87F25AB}">
      <dsp:nvSpPr>
        <dsp:cNvPr id="0" name=""/>
        <dsp:cNvSpPr/>
      </dsp:nvSpPr>
      <dsp:spPr>
        <a:xfrm>
          <a:off x="2654959" y="1382166"/>
          <a:ext cx="6826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82684" y="2724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79234" y="1392345"/>
        <a:ext cx="34134" cy="34134"/>
      </dsp:txXfrm>
    </dsp:sp>
    <dsp:sp modelId="{60B5BABA-118C-FC45-B068-922592555C34}">
      <dsp:nvSpPr>
        <dsp:cNvPr id="0" name=""/>
        <dsp:cNvSpPr/>
      </dsp:nvSpPr>
      <dsp:spPr>
        <a:xfrm>
          <a:off x="3337643" y="982735"/>
          <a:ext cx="1706711" cy="8533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Bounding</a:t>
          </a:r>
          <a:r>
            <a:rPr lang="zh-CN" altLang="en-US" sz="2000" kern="1200" dirty="0"/>
            <a:t> </a:t>
          </a:r>
          <a:r>
            <a:rPr lang="en-US" altLang="zh-CN" sz="2000" kern="1200" dirty="0"/>
            <a:t>box</a:t>
          </a:r>
          <a:endParaRPr lang="zh-CN" altLang="en-US" sz="2000" kern="1200" dirty="0"/>
        </a:p>
      </dsp:txBody>
      <dsp:txXfrm>
        <a:off x="3362637" y="1007729"/>
        <a:ext cx="1656723" cy="803367"/>
      </dsp:txXfrm>
    </dsp:sp>
    <dsp:sp modelId="{B4443202-447B-1241-9A38-014016224C08}">
      <dsp:nvSpPr>
        <dsp:cNvPr id="0" name=""/>
        <dsp:cNvSpPr/>
      </dsp:nvSpPr>
      <dsp:spPr>
        <a:xfrm>
          <a:off x="5044355" y="1382166"/>
          <a:ext cx="6826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82684" y="2724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68630" y="1392345"/>
        <a:ext cx="34134" cy="34134"/>
      </dsp:txXfrm>
    </dsp:sp>
    <dsp:sp modelId="{15AFA807-3394-7C47-A813-9C174FE53D1A}">
      <dsp:nvSpPr>
        <dsp:cNvPr id="0" name=""/>
        <dsp:cNvSpPr/>
      </dsp:nvSpPr>
      <dsp:spPr>
        <a:xfrm>
          <a:off x="5727039" y="982735"/>
          <a:ext cx="1706711" cy="8533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Pick</a:t>
          </a:r>
          <a:r>
            <a:rPr lang="zh-CN" altLang="en-US" sz="2000" kern="1200" dirty="0"/>
            <a:t> </a:t>
          </a:r>
          <a:r>
            <a:rPr lang="en-US" altLang="zh-CN" sz="2000" kern="1200" dirty="0"/>
            <a:t>boxes</a:t>
          </a:r>
          <a:r>
            <a:rPr lang="zh-CN" altLang="en-US" sz="2000" kern="1200" dirty="0"/>
            <a:t> </a:t>
          </a:r>
          <a:r>
            <a:rPr lang="en-US" altLang="zh-CN" sz="2000" kern="1200" dirty="0"/>
            <a:t>based</a:t>
          </a:r>
          <a:r>
            <a:rPr lang="zh-CN" altLang="en-US" sz="2000" kern="1200" dirty="0"/>
            <a:t> </a:t>
          </a:r>
          <a:r>
            <a:rPr lang="en-US" altLang="zh-CN" sz="2000" kern="1200" dirty="0"/>
            <a:t>on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size</a:t>
          </a:r>
          <a:endParaRPr lang="zh-CN" altLang="en-US" sz="2000" kern="1200" dirty="0"/>
        </a:p>
      </dsp:txBody>
      <dsp:txXfrm>
        <a:off x="5752033" y="1007729"/>
        <a:ext cx="1656723" cy="803367"/>
      </dsp:txXfrm>
    </dsp:sp>
    <dsp:sp modelId="{6C63814B-05C3-EB4F-AA1D-EC9DCDCC6D16}">
      <dsp:nvSpPr>
        <dsp:cNvPr id="0" name=""/>
        <dsp:cNvSpPr/>
      </dsp:nvSpPr>
      <dsp:spPr>
        <a:xfrm rot="3310531">
          <a:off x="2398572" y="1872846"/>
          <a:ext cx="119545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195459" y="2724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66415" y="1870205"/>
        <a:ext cx="59772" cy="59772"/>
      </dsp:txXfrm>
    </dsp:sp>
    <dsp:sp modelId="{D696FCB9-5D65-3443-9563-6861BBF56320}">
      <dsp:nvSpPr>
        <dsp:cNvPr id="0" name=""/>
        <dsp:cNvSpPr/>
      </dsp:nvSpPr>
      <dsp:spPr>
        <a:xfrm>
          <a:off x="3337643" y="1964094"/>
          <a:ext cx="1706711" cy="8533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Confidence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score</a:t>
          </a:r>
          <a:endParaRPr lang="zh-CN" altLang="en-US" sz="2000" kern="1200" dirty="0"/>
        </a:p>
      </dsp:txBody>
      <dsp:txXfrm>
        <a:off x="3362637" y="1989088"/>
        <a:ext cx="1656723" cy="803367"/>
      </dsp:txXfrm>
    </dsp:sp>
    <dsp:sp modelId="{C1075E0A-225D-604F-BD44-42CECAFB7982}">
      <dsp:nvSpPr>
        <dsp:cNvPr id="0" name=""/>
        <dsp:cNvSpPr/>
      </dsp:nvSpPr>
      <dsp:spPr>
        <a:xfrm>
          <a:off x="5044355" y="2363525"/>
          <a:ext cx="6826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82684" y="2724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68630" y="2373704"/>
        <a:ext cx="34134" cy="34134"/>
      </dsp:txXfrm>
    </dsp:sp>
    <dsp:sp modelId="{C2F57BAC-7773-3C48-92FD-A8C876C98DC2}">
      <dsp:nvSpPr>
        <dsp:cNvPr id="0" name=""/>
        <dsp:cNvSpPr/>
      </dsp:nvSpPr>
      <dsp:spPr>
        <a:xfrm>
          <a:off x="5727039" y="1964094"/>
          <a:ext cx="1706711" cy="8533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threshold</a:t>
          </a:r>
          <a14:m xmlns:a14="http://schemas.microsoft.com/office/drawing/2010/main">
            <m:oMath xmlns:m="http://schemas.openxmlformats.org/officeDocument/2006/math">
              <m:r>
                <a:rPr lang="mr-IN" altLang="zh-CN" sz="2000" i="1" kern="1200" smtClean="0">
                  <a:latin typeface="Cambria Math" charset="0"/>
                  <a:ea typeface="Cambria Math" charset="0"/>
                  <a:cs typeface="Cambria Math" charset="0"/>
                </a:rPr>
                <m:t>&gt;</m:t>
              </m:r>
            </m:oMath>
          </a14:m>
          <a:r>
            <a:rPr lang="en-US" altLang="zh-CN" sz="2000" kern="1200" dirty="0"/>
            <a:t>0.3</a:t>
          </a:r>
          <a:endParaRPr lang="zh-CN" altLang="en-US" sz="2000" kern="1200" dirty="0"/>
        </a:p>
      </dsp:txBody>
      <dsp:txXfrm>
        <a:off x="5752033" y="1989088"/>
        <a:ext cx="1656723" cy="803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569CB7-4873-4F82-8FC8-42383BA0B144}" type="slidenum">
              <a:rPr lang="en-GB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574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3E3299-13C5-49E5-A95C-B74AF04929A7}" type="datetime4">
              <a:rPr lang="en-GB" smtClean="0"/>
              <a:pPr/>
              <a:t>23 May 2018</a:t>
            </a:fld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98500"/>
            <a:ext cx="4652962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484" y="4421823"/>
            <a:ext cx="556387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8258BE3-425E-44FE-9E4F-46F3EB7D50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67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1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6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50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8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57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90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6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2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2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6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18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9" name="bmkFldDocumentNumber"/>
          <p:cNvSpPr txBox="1">
            <a:spLocks noChangeArrowheads="1"/>
          </p:cNvSpPr>
          <p:nvPr/>
        </p:nvSpPr>
        <p:spPr bwMode="auto">
          <a:xfrm rot="16200000">
            <a:off x="7375525" y="1774825"/>
            <a:ext cx="3365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0" name="bmkConfidentiality"/>
          <p:cNvSpPr txBox="1">
            <a:spLocks noChangeArrowheads="1"/>
          </p:cNvSpPr>
          <p:nvPr/>
        </p:nvSpPr>
        <p:spPr bwMode="auto">
          <a:xfrm>
            <a:off x="293688" y="6572250"/>
            <a:ext cx="43180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>
              <a:spcBef>
                <a:spcPct val="50000"/>
              </a:spcBef>
            </a:pPr>
            <a:endParaRPr lang="en-GB" altLang="ja-JP" sz="1400" b="1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152400" y="3660775"/>
            <a:ext cx="8842375" cy="1116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GB" altLang="ja-JP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2" name="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6050" y="3659188"/>
            <a:ext cx="8845550" cy="993600"/>
          </a:xfrm>
        </p:spPr>
        <p:txBody>
          <a:bodyPr lIns="147600" tIns="45720" rIns="720000" bIns="0"/>
          <a:lstStyle>
            <a:lvl1pPr>
              <a:lnSpc>
                <a:spcPct val="80000"/>
              </a:lnSpc>
              <a:defRPr sz="3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ja-JP" noProof="0" dirty="0"/>
              <a:t>Click To Edit Master Title Style</a:t>
            </a:r>
            <a:endParaRPr lang="en-GB" altLang="ja-JP" noProof="0" dirty="0"/>
          </a:p>
        </p:txBody>
      </p:sp>
      <p:sp>
        <p:nvSpPr>
          <p:cNvPr id="107543" name="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6050" y="4680000"/>
            <a:ext cx="8845550" cy="377825"/>
          </a:xfrm>
        </p:spPr>
        <p:txBody>
          <a:bodyPr lIns="147600" tIns="46800" rIns="720000" bIns="45720"/>
          <a:lstStyle>
            <a:lvl1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altLang="ja-JP" noProof="0" dirty="0"/>
              <a:t> Click to add subtitle</a:t>
            </a:r>
          </a:p>
        </p:txBody>
      </p:sp>
      <p:sp>
        <p:nvSpPr>
          <p:cNvPr id="107546" name="bmkDraft"/>
          <p:cNvSpPr txBox="1">
            <a:spLocks noChangeArrowheads="1"/>
          </p:cNvSpPr>
          <p:nvPr/>
        </p:nvSpPr>
        <p:spPr bwMode="auto">
          <a:xfrm>
            <a:off x="3811588" y="6281738"/>
            <a:ext cx="1511300" cy="23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800" dirty="0"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Click to edit Master title style</a:t>
            </a:r>
            <a:endParaRPr kumimoji="1" lang="zh-CN" altLang="en-US" dirty="0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152400" y="6050180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46800" rIns="72000" bIns="46800"/>
          <a:lstStyle/>
          <a:p>
            <a:endParaRPr lang="en-GB" dirty="0"/>
          </a:p>
        </p:txBody>
      </p:sp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152400" y="987425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 anchor="ctr"/>
          <a:lstStyle/>
          <a:p>
            <a:endParaRPr lang="en-GB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34200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072E-829E-46BA-B557-C59E9BD8F5DE}" type="slidenum">
              <a:rPr lang="en-US" smtClean="0"/>
              <a:pPr/>
              <a:t>‹#›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4" name="bmkFldPresentationTitle"/>
          <p:cNvSpPr txBox="1">
            <a:spLocks noChangeArrowheads="1"/>
          </p:cNvSpPr>
          <p:nvPr/>
        </p:nvSpPr>
        <p:spPr bwMode="auto">
          <a:xfrm>
            <a:off x="152400" y="6316663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5" name="bmkFld2InsertDate"/>
          <p:cNvSpPr txBox="1">
            <a:spLocks noChangeArrowheads="1"/>
          </p:cNvSpPr>
          <p:nvPr/>
        </p:nvSpPr>
        <p:spPr bwMode="auto">
          <a:xfrm>
            <a:off x="152400" y="6465888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35063"/>
            <a:ext cx="88392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en-GB" altLang="ja-JP" dirty="0"/>
          </a:p>
        </p:txBody>
      </p:sp>
      <p:sp>
        <p:nvSpPr>
          <p:cNvPr id="10650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63036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title style</a:t>
            </a:r>
            <a:endParaRPr lang="en-GB" altLang="ja-JP" dirty="0"/>
          </a:p>
        </p:txBody>
      </p:sp>
      <p:sp>
        <p:nvSpPr>
          <p:cNvPr id="106512" name="bmkDraft2"/>
          <p:cNvSpPr txBox="1">
            <a:spLocks noChangeArrowheads="1"/>
          </p:cNvSpPr>
          <p:nvPr/>
        </p:nvSpPr>
        <p:spPr bwMode="auto">
          <a:xfrm>
            <a:off x="3811588" y="6046788"/>
            <a:ext cx="15113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000" dirty="0">
              <a:ea typeface="ＭＳ Ｐゴシック" charset="-128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54" y="6243638"/>
            <a:ext cx="2371725" cy="552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34200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072E-829E-46BA-B557-C59E9BD8F5DE}" type="slidenum">
              <a:rPr lang="en-US" smtClean="0"/>
              <a:pPr/>
              <a:t>‹#›</a:t>
            </a:fld>
            <a:r>
              <a:rPr lang="en-US"/>
              <a:t>/14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9pPr>
    </p:titleStyle>
    <p:bodyStyle>
      <a:lvl1pPr marL="184150" indent="-184150" algn="l" rtl="0" eaLnBrk="1" fontAlgn="base" hangingPunct="1">
        <a:spcBef>
          <a:spcPct val="4000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defRPr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54013" indent="-1682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6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2pPr>
      <a:lvl3pPr marL="546100" indent="-1905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3pPr>
      <a:lvl4pPr marL="722313" indent="-17462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4pPr>
      <a:lvl5pPr marL="9064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5pPr>
      <a:lvl6pPr marL="13636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6pPr>
      <a:lvl7pPr marL="18208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7pPr>
      <a:lvl8pPr marL="22780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8pPr>
      <a:lvl9pPr marL="27352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4800601" y="-152400"/>
            <a:ext cx="4648200" cy="42730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1752600"/>
            <a:ext cx="9144000" cy="2057400"/>
          </a:xfrm>
          <a:prstGeom prst="rect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bmkFldPresentationTitle"/>
          <p:cNvSpPr>
            <a:spLocks noGrp="1"/>
          </p:cNvSpPr>
          <p:nvPr>
            <p:ph type="ctrTitle"/>
          </p:nvPr>
        </p:nvSpPr>
        <p:spPr>
          <a:xfrm>
            <a:off x="152400" y="1905000"/>
            <a:ext cx="9000392" cy="1262467"/>
          </a:xfrm>
        </p:spPr>
        <p:txBody>
          <a:bodyPr/>
          <a:lstStyle/>
          <a:p>
            <a:r>
              <a:rPr lang="en-US" altLang="zh-CN" sz="4000" dirty="0"/>
              <a:t>Multiple Cars Tracking </a:t>
            </a:r>
            <a:br>
              <a:rPr lang="en-US" altLang="zh-CN" sz="4000" dirty="0"/>
            </a:br>
            <a:r>
              <a:rPr lang="en-US" altLang="zh-CN" sz="4000" dirty="0"/>
              <a:t>Basing</a:t>
            </a:r>
            <a:r>
              <a:rPr lang="zh-CN" altLang="en-US" sz="4000" dirty="0"/>
              <a:t> </a:t>
            </a:r>
            <a:r>
              <a:rPr lang="en-US" altLang="zh-CN" sz="4000" dirty="0"/>
              <a:t>on </a:t>
            </a:r>
            <a:r>
              <a:rPr lang="en-US" altLang="zh-CN" sz="4000" dirty="0" err="1"/>
              <a:t>Kalman</a:t>
            </a:r>
            <a:r>
              <a:rPr lang="en-US" altLang="zh-CN" sz="4000" dirty="0"/>
              <a:t> Filter</a:t>
            </a:r>
          </a:p>
        </p:txBody>
      </p:sp>
      <p:sp>
        <p:nvSpPr>
          <p:cNvPr id="6" name="bmkFldPresentationSubtitle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838200"/>
          </a:xfrm>
        </p:spPr>
        <p:txBody>
          <a:bodyPr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#13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Pengluo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Kaiyu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Shihao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Luo</a:t>
            </a:r>
            <a:endParaRPr lang="da-DK" sz="20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bmkFldPresentationTitle"/>
          <p:cNvSpPr txBox="1">
            <a:spLocks/>
          </p:cNvSpPr>
          <p:nvPr/>
        </p:nvSpPr>
        <p:spPr bwMode="auto">
          <a:xfrm>
            <a:off x="152400" y="3167468"/>
            <a:ext cx="9000392" cy="40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7600" tIns="45720" rIns="7200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br>
              <a:rPr lang="en-US" b="1" kern="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51B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Digital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Signal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Processing 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sz="2000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810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Introduction-Tracking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Kalman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Filter</a:t>
            </a:r>
          </a:p>
          <a:p>
            <a:pPr lvl="1"/>
            <a:r>
              <a:rPr lang="en-US" altLang="zh-CN" dirty="0" err="1"/>
              <a:t>Kalman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filter.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10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0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Intersection-over-Union</a:t>
            </a:r>
            <a:r>
              <a:rPr lang="zh-CN" altLang="en-US" dirty="0"/>
              <a:t>（</a:t>
            </a:r>
            <a:r>
              <a:rPr lang="en-US" altLang="zh-CN" dirty="0" err="1"/>
              <a:t>IoU</a:t>
            </a:r>
            <a:r>
              <a:rPr lang="zh-CN" altLang="en-US" dirty="0"/>
              <a:t>）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/>
              <a:t>IoU</a:t>
            </a:r>
            <a:endParaRPr lang="en-US" sz="2000" dirty="0"/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parameter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shows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prediction.</a:t>
            </a:r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understood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accuracy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rate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 algn="just">
              <a:buNone/>
            </a:pPr>
            <a:endParaRPr lang="en-US" altLang="zh-CN" dirty="0"/>
          </a:p>
          <a:p>
            <a:pPr marL="185738" lvl="1" indent="0" algn="just">
              <a:buNone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example: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11</a:t>
            </a:fld>
            <a:r>
              <a:rPr lang="en-US"/>
              <a:t>/14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434B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IoU</m:t>
                      </m:r>
                      <m:r>
                        <a:rPr lang="en-US" altLang="zh-CN" sz="2000" i="1" smtClean="0">
                          <a:solidFill>
                            <a:srgbClr val="0434B1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∩</m:t>
                          </m:r>
                          <m:r>
                            <m:rPr>
                              <m:nor/>
                            </m:rPr>
                            <a:rPr lang="en-US" altLang="zh-Han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zh-Hans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∪</m:t>
                          </m:r>
                          <m:r>
                            <m:rPr>
                              <m:nor/>
                            </m:rPr>
                            <a:rPr lang="en-US" altLang="zh-Hans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zh-Hans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     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0434B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blipFill>
                <a:blip r:embed="rId3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05200"/>
            <a:ext cx="32004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87" y="2057400"/>
            <a:ext cx="581025" cy="56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87" y="2753869"/>
            <a:ext cx="581025" cy="5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4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 </a:t>
            </a:r>
            <a:r>
              <a:rPr lang="en-US" altLang="zh-CN" sz="2000" dirty="0"/>
              <a:t>Linear-Assignment</a:t>
            </a:r>
            <a:endParaRPr lang="en-US" sz="2000" dirty="0"/>
          </a:p>
          <a:p>
            <a:pPr lvl="1" algn="just"/>
            <a:r>
              <a:rPr lang="en-US" altLang="zh-CN" sz="1800" dirty="0"/>
              <a:t>One of the fundamental combinatorial optimization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order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find a maximum weight matching (or minimum weight perfect matching) in a weighted bipartite graph.</a:t>
            </a:r>
          </a:p>
          <a:p>
            <a:pPr lvl="1" algn="just"/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Hans" sz="1800" dirty="0"/>
              <a:t>p</a:t>
            </a:r>
            <a:r>
              <a:rPr lang="en-US" altLang="zh-CN" sz="1800" dirty="0"/>
              <a:t>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sklearn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Python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Produce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</a:t>
            </a:r>
            <a:r>
              <a:rPr lang="zh-CN" altLang="en-US" sz="1800" dirty="0"/>
              <a:t> </a:t>
            </a:r>
            <a:r>
              <a:rPr lang="en-US" altLang="zh-CN" sz="1800" dirty="0"/>
              <a:t>matching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box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project</a:t>
            </a:r>
            <a:r>
              <a:rPr lang="en-US" altLang="zh-Hans" sz="1800" dirty="0"/>
              <a:t>.</a:t>
            </a:r>
            <a:r>
              <a:rPr lang="zh-Hans" altLang="en-US" sz="1800" dirty="0"/>
              <a:t> </a:t>
            </a:r>
            <a:r>
              <a:rPr lang="en-US" altLang="zh-Hans" sz="1800" dirty="0"/>
              <a:t>The</a:t>
            </a:r>
            <a:r>
              <a:rPr lang="zh-Hans" altLang="en-US" sz="1800" dirty="0"/>
              <a:t> </a:t>
            </a:r>
            <a:r>
              <a:rPr lang="en-US" altLang="zh-Hans" sz="1800" dirty="0"/>
              <a:t>results</a:t>
            </a:r>
            <a:r>
              <a:rPr lang="zh-Hans" altLang="en-US" sz="1800" dirty="0"/>
              <a:t> </a:t>
            </a:r>
            <a:r>
              <a:rPr lang="en-US" altLang="zh-Hans" sz="1800" dirty="0"/>
              <a:t>are</a:t>
            </a:r>
            <a:r>
              <a:rPr lang="zh-Hans" altLang="en-US" sz="1800" dirty="0"/>
              <a:t> </a:t>
            </a:r>
            <a:r>
              <a:rPr lang="en-US" altLang="zh-Hans" sz="1800" dirty="0"/>
              <a:t>stored</a:t>
            </a:r>
            <a:r>
              <a:rPr lang="zh-Hans" altLang="en-US" sz="1800" dirty="0"/>
              <a:t> </a:t>
            </a:r>
            <a:r>
              <a:rPr lang="en-US" altLang="zh-Hans" sz="1800" dirty="0"/>
              <a:t>in</a:t>
            </a:r>
            <a:r>
              <a:rPr lang="zh-Hans" altLang="en-US" sz="1800" dirty="0"/>
              <a:t> </a:t>
            </a:r>
            <a:r>
              <a:rPr lang="en-US" altLang="zh-Hans" sz="1800" dirty="0"/>
              <a:t>list</a:t>
            </a:r>
            <a:r>
              <a:rPr lang="zh-Hans" altLang="en-US" sz="1800" dirty="0"/>
              <a:t> </a:t>
            </a:r>
            <a:r>
              <a:rPr lang="en-US" altLang="zh-Hans" sz="1800" dirty="0">
                <a:solidFill>
                  <a:srgbClr val="00B050"/>
                </a:solidFill>
                <a:latin typeface="Comic Sans MS" panose="030F0902030302020204" pitchFamily="66" charset="0"/>
              </a:rPr>
              <a:t>matched</a:t>
            </a:r>
            <a:r>
              <a:rPr lang="en-US" altLang="zh-Hans" sz="1800" dirty="0"/>
              <a:t>,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solidFill>
                  <a:srgbClr val="0070C0"/>
                </a:solidFill>
                <a:latin typeface="Comic Sans MS" panose="030F0902030302020204" pitchFamily="66" charset="0"/>
              </a:rPr>
              <a:t>unmatched_detections</a:t>
            </a:r>
            <a:r>
              <a:rPr lang="en-US" altLang="zh-Hans" sz="1800" dirty="0"/>
              <a:t>,</a:t>
            </a:r>
            <a:r>
              <a:rPr lang="zh-Hans" altLang="en-US" sz="1800" dirty="0"/>
              <a:t> </a:t>
            </a:r>
            <a:r>
              <a:rPr lang="en-US" altLang="zh-Hans" sz="1800" dirty="0"/>
              <a:t>and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solidFill>
                  <a:srgbClr val="7030A0"/>
                </a:solidFill>
                <a:latin typeface="Comic Sans MS" panose="030F0902030302020204" pitchFamily="66" charset="0"/>
              </a:rPr>
              <a:t>unmatched_trackers</a:t>
            </a:r>
            <a:r>
              <a:rPr lang="en-US" altLang="zh-Hans" sz="1800" dirty="0"/>
              <a:t>.</a:t>
            </a:r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12</a:t>
            </a:fld>
            <a:r>
              <a:rPr lang="en-US"/>
              <a:t>/14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Detection-to-Tracker Assignment</a:t>
            </a:r>
            <a:endParaRPr lang="en-US" kern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AFE176-57E8-1C46-A53D-F5168F3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49124"/>
              </p:ext>
            </p:extLst>
          </p:nvPr>
        </p:nvGraphicFramePr>
        <p:xfrm>
          <a:off x="2209800" y="3581007"/>
          <a:ext cx="27432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52093482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021010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7070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3252740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2176942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Hans" baseline="-25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Hans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Hans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Hans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5804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Hans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2567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Hans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892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rgbClr val="7030A0"/>
                          </a:solidFill>
                        </a:rPr>
                        <a:t>T</a:t>
                      </a:r>
                      <a:r>
                        <a:rPr lang="en-US" altLang="zh-Hans" sz="1800" kern="1200" baseline="-250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433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656E03-B811-BE4D-86F8-E4A76D2F6B5E}"/>
              </a:ext>
            </a:extLst>
          </p:cNvPr>
          <p:cNvCxnSpPr/>
          <p:nvPr/>
        </p:nvCxnSpPr>
        <p:spPr bwMode="auto">
          <a:xfrm>
            <a:off x="5105400" y="4946257"/>
            <a:ext cx="609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238AA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8A3772-F8B1-334B-A3AD-86A20EE4B2D2}"/>
              </a:ext>
            </a:extLst>
          </p:cNvPr>
          <p:cNvSpPr txBox="1"/>
          <p:nvPr/>
        </p:nvSpPr>
        <p:spPr>
          <a:xfrm>
            <a:off x="5791200" y="47615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zh-Hans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matrix</a:t>
            </a:r>
            <a:endParaRPr lang="en-US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84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sz="2000" dirty="0"/>
              <a:t>Sequential</a:t>
            </a:r>
            <a:r>
              <a:rPr lang="zh-Hans" altLang="en-US" sz="2000" dirty="0"/>
              <a:t> </a:t>
            </a:r>
            <a:r>
              <a:rPr lang="en-US" altLang="zh-Hans" sz="2000" dirty="0"/>
              <a:t>processing</a:t>
            </a:r>
          </a:p>
          <a:p>
            <a:pPr lvl="1"/>
            <a:r>
              <a:rPr lang="en-US" altLang="zh-Hans" sz="1800" dirty="0"/>
              <a:t>Process</a:t>
            </a:r>
            <a:r>
              <a:rPr lang="zh-Hans" altLang="en-US" sz="1800" dirty="0"/>
              <a:t> </a:t>
            </a:r>
            <a:r>
              <a:rPr lang="en-US" altLang="zh-Hans" sz="1800" dirty="0"/>
              <a:t>each</a:t>
            </a:r>
            <a:r>
              <a:rPr lang="zh-Hans" altLang="en-US" sz="1800" dirty="0"/>
              <a:t> </a:t>
            </a:r>
            <a:r>
              <a:rPr lang="en-US" altLang="zh-Hans" sz="1800" dirty="0"/>
              <a:t>frame</a:t>
            </a:r>
            <a:r>
              <a:rPr lang="zh-Hans" altLang="en-US" sz="1800" dirty="0"/>
              <a:t> </a:t>
            </a:r>
            <a:r>
              <a:rPr lang="en-US" altLang="zh-Hans" sz="1800" dirty="0"/>
              <a:t>of</a:t>
            </a:r>
            <a:r>
              <a:rPr lang="zh-Hans" altLang="en-US" sz="1800" dirty="0"/>
              <a:t> </a:t>
            </a:r>
            <a:r>
              <a:rPr lang="en-US" altLang="zh-Hans" sz="1800" dirty="0"/>
              <a:t>the</a:t>
            </a:r>
            <a:r>
              <a:rPr lang="zh-Hans" altLang="en-US" sz="1800" dirty="0"/>
              <a:t> </a:t>
            </a:r>
            <a:r>
              <a:rPr lang="en-US" altLang="zh-Hans" sz="1800" dirty="0"/>
              <a:t>input</a:t>
            </a:r>
            <a:r>
              <a:rPr lang="zh-Hans" altLang="en-US" sz="1800" dirty="0"/>
              <a:t> </a:t>
            </a:r>
            <a:r>
              <a:rPr lang="en-US" altLang="zh-Hans" sz="1800" dirty="0"/>
              <a:t>video,</a:t>
            </a:r>
            <a:r>
              <a:rPr lang="zh-Hans" altLang="en-US" sz="1800" dirty="0"/>
              <a:t> </a:t>
            </a:r>
            <a:r>
              <a:rPr lang="en-US" altLang="zh-Hans" sz="1800" dirty="0"/>
              <a:t>implemented</a:t>
            </a:r>
            <a:r>
              <a:rPr lang="zh-Hans" altLang="en-US" sz="1800" dirty="0"/>
              <a:t> </a:t>
            </a:r>
            <a:r>
              <a:rPr lang="en-US" altLang="zh-Hans" sz="1800" dirty="0"/>
              <a:t>by</a:t>
            </a:r>
            <a:r>
              <a:rPr lang="zh-Hans" altLang="en-US" sz="1800" dirty="0"/>
              <a:t> </a:t>
            </a:r>
            <a:r>
              <a:rPr lang="en-US" altLang="zh-Hans" sz="1800" dirty="0"/>
              <a:t>package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latin typeface="Comic Sans MS" panose="030F0902030302020204" pitchFamily="66" charset="0"/>
              </a:rPr>
              <a:t>MoviePy</a:t>
            </a:r>
            <a:r>
              <a:rPr lang="en-US" altLang="zh-Hans" sz="1800" dirty="0"/>
              <a:t>.</a:t>
            </a:r>
            <a:endParaRPr lang="en-US" sz="1800" dirty="0"/>
          </a:p>
          <a:p>
            <a:pPr lvl="1" algn="just"/>
            <a:r>
              <a:rPr lang="en-US" altLang="zh-Hans" sz="1800" dirty="0"/>
              <a:t>Deals</a:t>
            </a:r>
            <a:r>
              <a:rPr lang="zh-Hans" altLang="en-US" sz="1800" dirty="0"/>
              <a:t> </a:t>
            </a:r>
            <a:r>
              <a:rPr lang="en-US" altLang="zh-Hans" sz="1800" dirty="0"/>
              <a:t>with</a:t>
            </a:r>
            <a:r>
              <a:rPr lang="zh-Hans" altLang="en-US" sz="1800" dirty="0"/>
              <a:t> </a:t>
            </a:r>
            <a:r>
              <a:rPr lang="en-US" altLang="zh-Hans" sz="1800" dirty="0">
                <a:latin typeface="Comic Sans MS" panose="030F0902030302020204" pitchFamily="66" charset="0"/>
              </a:rPr>
              <a:t>matched</a:t>
            </a:r>
            <a:r>
              <a:rPr lang="en-US" altLang="zh-Hans" sz="1800" dirty="0"/>
              <a:t>,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latin typeface="Comic Sans MS" panose="030F0902030302020204" pitchFamily="66" charset="0"/>
              </a:rPr>
              <a:t>unmatched_detections</a:t>
            </a:r>
            <a:r>
              <a:rPr lang="en-US" altLang="zh-Hans" sz="1800" dirty="0"/>
              <a:t>,</a:t>
            </a:r>
            <a:r>
              <a:rPr lang="zh-Hans" altLang="en-US" sz="1800" dirty="0"/>
              <a:t> </a:t>
            </a:r>
            <a:r>
              <a:rPr lang="en-US" altLang="zh-Hans" sz="1800" dirty="0"/>
              <a:t>and</a:t>
            </a:r>
            <a:r>
              <a:rPr lang="zh-Hans" altLang="en-US" sz="1800" dirty="0"/>
              <a:t> </a:t>
            </a:r>
            <a:r>
              <a:rPr lang="en-US" altLang="zh-Hans" sz="1800" dirty="0" err="1">
                <a:latin typeface="Comic Sans MS" panose="030F0902030302020204" pitchFamily="66" charset="0"/>
              </a:rPr>
              <a:t>unmatched_trackers</a:t>
            </a:r>
            <a:r>
              <a:rPr lang="zh-Hans" altLang="en-US" sz="1800" dirty="0"/>
              <a:t> </a:t>
            </a:r>
            <a:r>
              <a:rPr lang="en-US" altLang="zh-Hans" sz="1800" dirty="0" err="1"/>
              <a:t>ob-tained</a:t>
            </a:r>
            <a:r>
              <a:rPr lang="zh-Hans" altLang="en-US" sz="1800" dirty="0"/>
              <a:t> </a:t>
            </a:r>
            <a:r>
              <a:rPr lang="en-US" altLang="zh-Hans" sz="1800" dirty="0"/>
              <a:t>from</a:t>
            </a:r>
            <a:r>
              <a:rPr lang="zh-Hans" altLang="en-US" sz="1800" dirty="0"/>
              <a:t> </a:t>
            </a:r>
            <a:r>
              <a:rPr lang="en-US" altLang="zh-Hans" sz="1800" dirty="0"/>
              <a:t>linear</a:t>
            </a:r>
            <a:r>
              <a:rPr lang="zh-Hans" altLang="en-US" sz="1800" dirty="0"/>
              <a:t> </a:t>
            </a:r>
            <a:r>
              <a:rPr lang="en-US" altLang="zh-Hans" sz="1800" dirty="0"/>
              <a:t>assignment</a:t>
            </a:r>
            <a:r>
              <a:rPr lang="zh-Hans" altLang="en-US" sz="1800" dirty="0"/>
              <a:t> </a:t>
            </a:r>
            <a:r>
              <a:rPr lang="en-US" altLang="zh-Hans" sz="1800" dirty="0"/>
              <a:t>of</a:t>
            </a:r>
            <a:r>
              <a:rPr lang="zh-Hans" altLang="en-US" sz="1800" dirty="0"/>
              <a:t> </a:t>
            </a:r>
            <a:r>
              <a:rPr lang="en-US" altLang="zh-Hans" sz="1800" dirty="0"/>
              <a:t>the</a:t>
            </a:r>
            <a:r>
              <a:rPr lang="zh-Hans" altLang="en-US" sz="1800" dirty="0"/>
              <a:t> </a:t>
            </a:r>
            <a:r>
              <a:rPr lang="en-US" altLang="zh-Hans" sz="1800" dirty="0" err="1"/>
              <a:t>IoU</a:t>
            </a:r>
            <a:r>
              <a:rPr lang="zh-Hans" altLang="en-US" sz="1800" dirty="0"/>
              <a:t> </a:t>
            </a:r>
            <a:r>
              <a:rPr lang="en-US" altLang="zh-Hans" sz="1800" dirty="0"/>
              <a:t>matrix</a:t>
            </a:r>
            <a:r>
              <a:rPr lang="zh-Hans" altLang="en-US" sz="1800" dirty="0"/>
              <a:t> </a:t>
            </a:r>
            <a:r>
              <a:rPr lang="en-US" altLang="zh-Hans" sz="1800" dirty="0"/>
              <a:t>for</a:t>
            </a:r>
            <a:r>
              <a:rPr lang="zh-Hans" altLang="en-US" sz="1800" dirty="0"/>
              <a:t> </a:t>
            </a:r>
            <a:r>
              <a:rPr lang="en-US" altLang="zh-Hans" sz="1800" dirty="0"/>
              <a:t>each</a:t>
            </a:r>
            <a:r>
              <a:rPr lang="zh-Hans" altLang="en-US" sz="1800" dirty="0"/>
              <a:t> </a:t>
            </a:r>
            <a:r>
              <a:rPr lang="en-US" altLang="zh-Hans" sz="1800" dirty="0"/>
              <a:t>frame.</a:t>
            </a:r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algn="just"/>
            <a:r>
              <a:rPr lang="en-US" altLang="zh-Hans" sz="2000" dirty="0"/>
              <a:t>False</a:t>
            </a:r>
            <a:r>
              <a:rPr lang="zh-Hans" altLang="en-US" sz="2000" dirty="0"/>
              <a:t> </a:t>
            </a:r>
            <a:r>
              <a:rPr lang="en-US" altLang="zh-Hans" sz="2000" dirty="0"/>
              <a:t>alarm</a:t>
            </a:r>
            <a:r>
              <a:rPr lang="zh-Hans" altLang="en-US" sz="2000" dirty="0"/>
              <a:t> </a:t>
            </a:r>
            <a:r>
              <a:rPr lang="en-US" altLang="zh-Hans" sz="2000" dirty="0"/>
              <a:t>&amp;</a:t>
            </a:r>
            <a:r>
              <a:rPr lang="zh-Hans" altLang="en-US" sz="2000" dirty="0"/>
              <a:t> </a:t>
            </a:r>
            <a:r>
              <a:rPr lang="en-US" altLang="zh-Hans" sz="2000" dirty="0"/>
              <a:t>missed</a:t>
            </a:r>
            <a:r>
              <a:rPr lang="zh-Hans" altLang="en-US" sz="2000" dirty="0"/>
              <a:t> </a:t>
            </a:r>
            <a:r>
              <a:rPr lang="en-US" altLang="zh-Hans" sz="2000" dirty="0"/>
              <a:t>detection</a:t>
            </a:r>
          </a:p>
          <a:p>
            <a:pPr lvl="1" algn="just"/>
            <a:r>
              <a:rPr lang="en-US" altLang="zh-Hans" dirty="0"/>
              <a:t>Introduce</a:t>
            </a:r>
            <a:r>
              <a:rPr lang="zh-Hans" altLang="en-US" dirty="0"/>
              <a:t> </a:t>
            </a:r>
            <a:r>
              <a:rPr lang="en-US" altLang="zh-Hans" dirty="0"/>
              <a:t>two</a:t>
            </a:r>
            <a:r>
              <a:rPr lang="zh-Hans" altLang="en-US" dirty="0"/>
              <a:t> </a:t>
            </a:r>
            <a:r>
              <a:rPr lang="en-US" altLang="zh-Hans" dirty="0"/>
              <a:t>important</a:t>
            </a:r>
            <a:r>
              <a:rPr lang="zh-Hans" altLang="en-US" dirty="0"/>
              <a:t> </a:t>
            </a:r>
            <a:r>
              <a:rPr lang="en-US" altLang="zh-Hans" dirty="0"/>
              <a:t>parameters,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min_hits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max_losses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min_hits</a:t>
            </a:r>
            <a:r>
              <a:rPr lang="zh-Hans" altLang="en-US" dirty="0"/>
              <a:t> </a:t>
            </a:r>
            <a:r>
              <a:rPr lang="en-US" altLang="zh-Hans" dirty="0"/>
              <a:t>stands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minimum</a:t>
            </a:r>
            <a:r>
              <a:rPr lang="zh-Hans" altLang="en-US" dirty="0"/>
              <a:t> </a:t>
            </a:r>
            <a:r>
              <a:rPr lang="en-US" altLang="zh-Hans" dirty="0"/>
              <a:t>number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consecutive</a:t>
            </a:r>
            <a:r>
              <a:rPr lang="zh-Hans" altLang="en-US" dirty="0"/>
              <a:t> </a:t>
            </a:r>
            <a:r>
              <a:rPr lang="en-US" altLang="zh-Hans" dirty="0"/>
              <a:t>matches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establish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tracker;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max_loss</a:t>
            </a:r>
            <a:r>
              <a:rPr lang="zh-Hans" altLang="en-US" dirty="0">
                <a:latin typeface="Comic Sans MS" panose="030F0902030302020204" pitchFamily="66" charset="0"/>
              </a:rPr>
              <a:t> </a:t>
            </a:r>
            <a:r>
              <a:rPr lang="en-US" altLang="zh-Hans" dirty="0"/>
              <a:t>stands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maximum</a:t>
            </a:r>
            <a:r>
              <a:rPr lang="zh-Hans" altLang="en-US" dirty="0"/>
              <a:t> </a:t>
            </a:r>
            <a:r>
              <a:rPr lang="en-US" altLang="zh-Hans" dirty="0"/>
              <a:t>number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consecutive</a:t>
            </a:r>
            <a:r>
              <a:rPr lang="zh-Hans" altLang="en-US" dirty="0"/>
              <a:t> </a:t>
            </a:r>
            <a:r>
              <a:rPr lang="en-US" altLang="zh-Hans" dirty="0"/>
              <a:t>losses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delete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current</a:t>
            </a:r>
            <a:r>
              <a:rPr lang="zh-Hans" altLang="en-US" dirty="0"/>
              <a:t> </a:t>
            </a:r>
            <a:r>
              <a:rPr lang="en-US" altLang="zh-Hans" dirty="0"/>
              <a:t>track.</a:t>
            </a:r>
          </a:p>
          <a:p>
            <a:pPr lvl="1" algn="just"/>
            <a:r>
              <a:rPr lang="en-US" altLang="zh-Hans" dirty="0"/>
              <a:t>Introduce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variable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discriminate</a:t>
            </a:r>
            <a:r>
              <a:rPr lang="zh-Hans" altLang="en-US" dirty="0"/>
              <a:t> </a:t>
            </a:r>
            <a:r>
              <a:rPr lang="en-US" altLang="zh-Hans" dirty="0"/>
              <a:t>false</a:t>
            </a:r>
            <a:r>
              <a:rPr lang="zh-Hans" altLang="en-US" dirty="0"/>
              <a:t> </a:t>
            </a:r>
            <a:r>
              <a:rPr lang="en-US" altLang="zh-Hans" dirty="0"/>
              <a:t>alarm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real</a:t>
            </a:r>
            <a:r>
              <a:rPr lang="zh-Hans" altLang="en-US" dirty="0"/>
              <a:t> </a:t>
            </a:r>
            <a:r>
              <a:rPr lang="en-US" altLang="zh-Hans" dirty="0"/>
              <a:t>target,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tracker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called</a:t>
            </a:r>
            <a:r>
              <a:rPr lang="zh-Hans" altLang="en-US" dirty="0"/>
              <a:t> </a:t>
            </a:r>
            <a:r>
              <a:rPr lang="en-US" altLang="zh-Hans" i="1" dirty="0"/>
              <a:t>good</a:t>
            </a:r>
            <a:r>
              <a:rPr lang="zh-Hans" altLang="en-US" i="1" dirty="0"/>
              <a:t> </a:t>
            </a:r>
            <a:r>
              <a:rPr lang="en-US" altLang="zh-Hans" i="1" dirty="0"/>
              <a:t>tracker</a:t>
            </a:r>
            <a:r>
              <a:rPr lang="zh-Hans" altLang="en-US" i="1" dirty="0"/>
              <a:t> </a:t>
            </a:r>
            <a:r>
              <a:rPr lang="en-US" altLang="zh-Hans" dirty="0"/>
              <a:t>if</a:t>
            </a:r>
            <a:r>
              <a:rPr lang="zh-Hans" altLang="en-US" dirty="0"/>
              <a:t> </a:t>
            </a:r>
            <a:r>
              <a:rPr lang="en-US" altLang="zh-Hans" dirty="0"/>
              <a:t>it</a:t>
            </a:r>
            <a:r>
              <a:rPr lang="zh-Hans" altLang="en-US" dirty="0"/>
              <a:t> </a:t>
            </a:r>
            <a:r>
              <a:rPr lang="en-US" altLang="zh-Hans" dirty="0"/>
              <a:t>has</a:t>
            </a:r>
            <a:r>
              <a:rPr lang="zh-Hans" altLang="en-US" dirty="0"/>
              <a:t> </a:t>
            </a:r>
            <a:r>
              <a:rPr lang="en-US" altLang="zh-Hans" dirty="0"/>
              <a:t>reached</a:t>
            </a:r>
            <a:r>
              <a:rPr lang="zh-Hans" altLang="en-US" dirty="0"/>
              <a:t> </a:t>
            </a:r>
            <a:r>
              <a:rPr lang="en-US" altLang="zh-Hans" dirty="0" err="1">
                <a:latin typeface="Comic Sans MS" panose="030F0902030302020204" pitchFamily="66" charset="0"/>
              </a:rPr>
              <a:t>min_hits</a:t>
            </a:r>
            <a:r>
              <a:rPr lang="en-US" altLang="zh-Hans" dirty="0"/>
              <a:t>.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13</a:t>
            </a:fld>
            <a:r>
              <a:rPr lang="en-US"/>
              <a:t>/14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Pipeline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3410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Hans" dirty="0"/>
              <a:t>Pipeline</a:t>
            </a:r>
            <a:r>
              <a:rPr lang="zh-Hans" altLang="en-US" dirty="0"/>
              <a:t> </a:t>
            </a:r>
            <a:r>
              <a:rPr lang="en-US" altLang="zh-Hans" dirty="0"/>
              <a:t>diagram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14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369F0-BA77-8D48-A620-527EE303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021853"/>
            <a:ext cx="8153400" cy="49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15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16</a:t>
            </a:fld>
            <a:r>
              <a:rPr lang="en-US" dirty="0"/>
              <a:t>/1</a:t>
            </a:r>
            <a:r>
              <a:rPr lang="en-US" altLang="zh-CN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71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17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09640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</a:t>
            </a:fld>
            <a:r>
              <a:rPr lang="en-US" dirty="0"/>
              <a:t>/1</a:t>
            </a:r>
            <a:r>
              <a:rPr lang="en-US" altLang="zh-CN" dirty="0"/>
              <a:t>5</a:t>
            </a:r>
            <a:endParaRPr lang="en-US" dirty="0"/>
          </a:p>
        </p:txBody>
      </p:sp>
      <p:grpSp>
        <p:nvGrpSpPr>
          <p:cNvPr id="16" name="组 15"/>
          <p:cNvGrpSpPr/>
          <p:nvPr/>
        </p:nvGrpSpPr>
        <p:grpSpPr>
          <a:xfrm>
            <a:off x="-27121" y="2819400"/>
            <a:ext cx="9198241" cy="1314492"/>
            <a:chOff x="-27121" y="2819400"/>
            <a:chExt cx="9198241" cy="1314492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-27121" y="3175382"/>
              <a:ext cx="919824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1430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01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242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02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05400" y="2834421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03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86600" y="283442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04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97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Problem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09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Data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721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Solutions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533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Results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6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Background</a:t>
            </a:r>
          </a:p>
          <a:p>
            <a:pPr lvl="1" algn="just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achievement,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promotion</a:t>
            </a:r>
          </a:p>
          <a:p>
            <a:pPr lvl="1" algn="just"/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together,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convenience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driving.</a:t>
            </a: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we did</a:t>
            </a:r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/>
              <a:t>implement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tracking,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marking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cars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video.</a:t>
            </a:r>
          </a:p>
          <a:p>
            <a:pPr lvl="1" algn="just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detection,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 err="1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 algn="just"/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etting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detected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cars(location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velocity),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 err="1"/>
              <a:t>Kalman</a:t>
            </a:r>
            <a:r>
              <a:rPr lang="zh-CN" altLang="en-US" dirty="0"/>
              <a:t> </a:t>
            </a:r>
            <a:r>
              <a:rPr lang="en-US" altLang="zh-CN" dirty="0"/>
              <a:t>Filter,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measurement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value,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algorithm. 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3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5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</a:p>
          <a:p>
            <a:pPr lvl="1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taken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dashcam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dirty="0"/>
              <a:t> </a:t>
            </a:r>
            <a:r>
              <a:rPr lang="en-US" altLang="zh-CN" dirty="0"/>
              <a:t>front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car,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reliable.</a:t>
            </a:r>
          </a:p>
          <a:p>
            <a:pPr lvl="1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taken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daily</a:t>
            </a:r>
            <a:r>
              <a:rPr lang="zh-CN" altLang="en-US" dirty="0"/>
              <a:t> </a:t>
            </a:r>
            <a:r>
              <a:rPr lang="en-US" altLang="zh-CN" dirty="0"/>
              <a:t>life,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situation: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Cars,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Car,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Cars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area.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intersection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overtaking.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>
              <a:buNone/>
            </a:pP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4</a:t>
            </a:fld>
            <a:r>
              <a:rPr lang="en-US"/>
              <a:t>/14</a:t>
            </a:r>
            <a:endParaRPr 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0" y="3200400"/>
            <a:ext cx="9144000" cy="1816100"/>
            <a:chOff x="0" y="3587750"/>
            <a:chExt cx="10047111" cy="18859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3587750"/>
              <a:ext cx="3352800" cy="188595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87750"/>
              <a:ext cx="3352800" cy="188595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1" y="3587750"/>
              <a:ext cx="3341510" cy="1885950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304800" y="52578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     （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                                          </a:t>
            </a:r>
            <a:r>
              <a:rPr kumimoji="1" lang="en-US" altLang="zh-CN" dirty="0"/>
              <a:t>(B)</a:t>
            </a:r>
            <a:r>
              <a:rPr kumimoji="1" lang="zh-CN" altLang="en-US" dirty="0"/>
              <a:t>                                            </a:t>
            </a:r>
            <a:r>
              <a:rPr kumimoji="1" lang="en-US" altLang="zh-CN" dirty="0"/>
              <a:t>(C)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2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/>
              <a:t>Tensorflow</a:t>
            </a:r>
            <a:r>
              <a:rPr lang="zh-CN" altLang="en-US" sz="2000" dirty="0"/>
              <a:t> </a:t>
            </a:r>
            <a:r>
              <a:rPr lang="en-US" altLang="zh-CN" sz="2000" dirty="0"/>
              <a:t>Object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  <a:r>
              <a:rPr lang="zh-CN" altLang="en-US" sz="2000" dirty="0"/>
              <a:t> </a:t>
            </a:r>
            <a:r>
              <a:rPr lang="en-US" altLang="zh-CN" sz="2000" dirty="0"/>
              <a:t>API</a:t>
            </a:r>
            <a:endParaRPr lang="en-US" sz="2000" dirty="0"/>
          </a:p>
          <a:p>
            <a:pPr lvl="1" algn="just"/>
            <a:r>
              <a:rPr lang="en-US" altLang="zh-CN" sz="1800" dirty="0" err="1"/>
              <a:t>TensorFlow</a:t>
            </a:r>
            <a:r>
              <a:rPr lang="en-US" altLang="zh-CN" sz="1800" dirty="0"/>
              <a:t> Object Detection API is an open source framework built on top of </a:t>
            </a:r>
            <a:r>
              <a:rPr lang="en-US" altLang="zh-CN" sz="1800" dirty="0" err="1"/>
              <a:t>TensorFlow</a:t>
            </a:r>
            <a:r>
              <a:rPr lang="en-US" altLang="zh-CN" sz="1800" dirty="0"/>
              <a:t> that makes it easy to construct, train and deploy object detection models. </a:t>
            </a:r>
          </a:p>
          <a:p>
            <a:pPr lvl="1" algn="just"/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build-in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applies</a:t>
            </a:r>
            <a:r>
              <a:rPr lang="zh-CN" altLang="en-US" sz="1800" dirty="0"/>
              <a:t> </a:t>
            </a:r>
            <a:r>
              <a:rPr lang="en-US" altLang="zh-CN" sz="1800" dirty="0"/>
              <a:t>SSD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Single-shot-detection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 architecture trained on COCO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set.</a:t>
            </a:r>
            <a:r>
              <a:rPr lang="zh-CN" altLang="en-US" sz="1800" dirty="0"/>
              <a:t>  </a:t>
            </a:r>
            <a:endParaRPr lang="en-US" altLang="zh-CN" sz="1800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/>
              <a:t>SSD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Single-Shot-Detection</a:t>
            </a:r>
            <a:endParaRPr lang="en-US" sz="2000" dirty="0"/>
          </a:p>
          <a:p>
            <a:pPr lvl="1" algn="just"/>
            <a:r>
              <a:rPr lang="en-US" altLang="zh-CN" sz="1800" dirty="0"/>
              <a:t>SSD algorithm is an object detection algorithm that directly predicts the coordinates and categories of the</a:t>
            </a:r>
            <a:r>
              <a:rPr lang="zh-CN" altLang="en-US" sz="1800" dirty="0"/>
              <a:t> </a:t>
            </a:r>
            <a:r>
              <a:rPr lang="en-US" altLang="zh-CN" sz="1800" dirty="0"/>
              <a:t>objection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bounding box.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SSD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faster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those</a:t>
            </a:r>
            <a:r>
              <a:rPr lang="zh-CN" altLang="en-US" sz="1800" dirty="0"/>
              <a:t> </a:t>
            </a:r>
            <a:r>
              <a:rPr lang="en-US" altLang="zh-CN" sz="1800" dirty="0"/>
              <a:t>traditional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dirty="0"/>
              <a:t>without</a:t>
            </a:r>
            <a:r>
              <a:rPr lang="zh-CN" altLang="en-US" sz="1800" dirty="0"/>
              <a:t> </a:t>
            </a:r>
            <a:r>
              <a:rPr lang="en-US" altLang="zh-CN" sz="1800" dirty="0"/>
              <a:t>losing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accuracy,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adding</a:t>
            </a:r>
            <a:r>
              <a:rPr lang="zh-CN" altLang="en-US" sz="1800" dirty="0"/>
              <a:t> 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separate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filters</a:t>
            </a: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5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/>
              <a:t>SSD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endParaRPr lang="en-US" sz="2000" dirty="0"/>
          </a:p>
          <a:p>
            <a:pPr lvl="1" algn="just"/>
            <a:r>
              <a:rPr lang="en-US" altLang="zh-CN" sz="1800" dirty="0"/>
              <a:t>Using a small convolutional filter to predict object categories and offsets in bounding box locations </a:t>
            </a:r>
          </a:p>
          <a:p>
            <a:pPr lvl="1" algn="just"/>
            <a:r>
              <a:rPr lang="en-US" altLang="zh-CN" sz="1800" dirty="0"/>
              <a:t>Using separate predictors (filters) for different aspect ratio detections </a:t>
            </a:r>
          </a:p>
          <a:p>
            <a:pPr lvl="1" algn="just"/>
            <a:r>
              <a:rPr lang="en-US" altLang="zh-CN" sz="1800" dirty="0"/>
              <a:t>Applying these filters to multiple feature maps from the later stages of a network in order to perform detection at multiple scales </a:t>
            </a:r>
          </a:p>
          <a:p>
            <a:pPr lvl="1" algn="just"/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ground truth boxes,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make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 </a:t>
            </a:r>
            <a:endParaRPr lang="en-US" altLang="zh-CN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6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582" y="3587750"/>
            <a:ext cx="8296835" cy="2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COCO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set,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objects</a:t>
            </a:r>
            <a:r>
              <a:rPr lang="zh-CN" altLang="en-US" sz="1800" dirty="0"/>
              <a:t> </a:t>
            </a:r>
            <a:r>
              <a:rPr lang="en-US" altLang="zh-CN" sz="1800" dirty="0"/>
              <a:t>related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transportation:</a:t>
            </a:r>
          </a:p>
          <a:p>
            <a:pPr lvl="1" algn="just"/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7</a:t>
            </a:fld>
            <a:r>
              <a:rPr lang="en-US"/>
              <a:t>/14</a:t>
            </a:r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34691"/>
              </p:ext>
            </p:extLst>
          </p:nvPr>
        </p:nvGraphicFramePr>
        <p:xfrm>
          <a:off x="1524000" y="2209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Objection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Bicycle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Motorcycle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Traffic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Light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Stop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Sign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05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Flow</a:t>
            </a:r>
            <a:r>
              <a:rPr lang="zh-CN" altLang="en-US" sz="2000" dirty="0"/>
              <a:t> </a:t>
            </a:r>
            <a:r>
              <a:rPr lang="en-US" altLang="zh-CN" sz="2000" dirty="0"/>
              <a:t>Chart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SSD-Advantages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Speed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Accuracy</a:t>
            </a:r>
          </a:p>
          <a:p>
            <a:pPr lvl="1" algn="just"/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applied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low</a:t>
            </a:r>
            <a:r>
              <a:rPr lang="zh-CN" altLang="en-US" sz="1800" dirty="0"/>
              <a:t> </a:t>
            </a:r>
            <a:r>
              <a:rPr lang="en-US" altLang="zh-CN" sz="1800" dirty="0"/>
              <a:t>resolution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8</a:t>
            </a:fld>
            <a:r>
              <a:rPr lang="en-US"/>
              <a:t>/14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val="929161765"/>
                  </p:ext>
                </p:extLst>
              </p:nvPr>
            </p:nvGraphicFramePr>
            <p:xfrm>
              <a:off x="381000" y="1447800"/>
              <a:ext cx="8381999" cy="281882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val="929161765"/>
                  </p:ext>
                </p:extLst>
              </p:nvPr>
            </p:nvGraphicFramePr>
            <p:xfrm>
              <a:off x="381000" y="1447800"/>
              <a:ext cx="8381999" cy="281882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513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image,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outcome: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Introduction-Detection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9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55" r="5287"/>
          <a:stretch/>
        </p:blipFill>
        <p:spPr>
          <a:xfrm>
            <a:off x="1172135" y="1905000"/>
            <a:ext cx="6799730" cy="38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ASFIELDS" val="True"/>
</p:tagLst>
</file>

<file path=ppt/theme/theme1.xml><?xml version="1.0" encoding="utf-8"?>
<a:theme xmlns:a="http://schemas.openxmlformats.org/drawingml/2006/main" name="blank">
  <a:themeElements>
    <a:clrScheme name="DNV">
      <a:dk1>
        <a:srgbClr val="0434B1"/>
      </a:dk1>
      <a:lt1>
        <a:srgbClr val="FFFFFF"/>
      </a:lt1>
      <a:dk2>
        <a:srgbClr val="000000"/>
      </a:dk2>
      <a:lt2>
        <a:srgbClr val="C8C8C8"/>
      </a:lt2>
      <a:accent1>
        <a:srgbClr val="0434B1"/>
      </a:accent1>
      <a:accent2>
        <a:srgbClr val="6493B5"/>
      </a:accent2>
      <a:accent3>
        <a:srgbClr val="D3DEEE"/>
      </a:accent3>
      <a:accent4>
        <a:srgbClr val="4E9200"/>
      </a:accent4>
      <a:accent5>
        <a:srgbClr val="7AB800"/>
      </a:accent5>
      <a:accent6>
        <a:srgbClr val="C5E540"/>
      </a:accent6>
      <a:hlink>
        <a:srgbClr val="0434B1"/>
      </a:hlink>
      <a:folHlink>
        <a:srgbClr val="6493B5"/>
      </a:folHlink>
    </a:clrScheme>
    <a:fontScheme name="defaul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EPEC Lectures" id="{78831426-6DF9-46E5-AD80-4A71F9CDACF7}" vid="{1920E864-B67F-4BCF-81C9-CD4F283A079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685</Words>
  <Application>Microsoft Macintosh PowerPoint</Application>
  <PresentationFormat>On-screen Show (4:3)</PresentationFormat>
  <Paragraphs>207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Microsoft YaHei</vt:lpstr>
      <vt:lpstr>Microsoft YaHei UI</vt:lpstr>
      <vt:lpstr>Microsoft YaHei UI Light</vt:lpstr>
      <vt:lpstr>ＭＳ Ｐゴシック</vt:lpstr>
      <vt:lpstr>Arial</vt:lpstr>
      <vt:lpstr>Cambria Math</vt:lpstr>
      <vt:lpstr>Comic Sans MS</vt:lpstr>
      <vt:lpstr>Times New Roman</vt:lpstr>
      <vt:lpstr>Wingdings</vt:lpstr>
      <vt:lpstr>blank</vt:lpstr>
      <vt:lpstr>Multiple Cars Tracking  Basing on Kalman Filter</vt:lpstr>
      <vt:lpstr>Contents</vt:lpstr>
      <vt:lpstr>Problem</vt:lpstr>
      <vt:lpstr>Dataset</vt:lpstr>
      <vt:lpstr>Method Introduction-Detection</vt:lpstr>
      <vt:lpstr>Method Introduction-Detection</vt:lpstr>
      <vt:lpstr>Method Introduction-Detection</vt:lpstr>
      <vt:lpstr>Method Introduction-Detection</vt:lpstr>
      <vt:lpstr>Method Introduction-Detection</vt:lpstr>
      <vt:lpstr>Method Introduction-Tracking</vt:lpstr>
      <vt:lpstr>Intersection-over-Union（IoU）</vt:lpstr>
      <vt:lpstr>PowerPoint Presentation</vt:lpstr>
      <vt:lpstr>PowerPoint Presentation</vt:lpstr>
      <vt:lpstr>Pipeline diagram</vt:lpstr>
      <vt:lpstr>Solution &amp; Frame</vt:lpstr>
      <vt:lpstr>Result</vt:lpstr>
      <vt:lpstr>Reference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2016-08-20T13:57:48Z</dcterms:created>
  <dcterms:modified xsi:type="dcterms:W3CDTF">2018-05-24T06:42:30Z</dcterms:modified>
</cp:coreProperties>
</file>